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22" r:id="rId6"/>
    <p:sldId id="321" r:id="rId7"/>
    <p:sldId id="320" r:id="rId8"/>
    <p:sldId id="327" r:id="rId9"/>
    <p:sldId id="328" r:id="rId10"/>
    <p:sldId id="330" r:id="rId11"/>
    <p:sldId id="329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42492" autoAdjust="0"/>
  </p:normalViewPr>
  <p:slideViewPr>
    <p:cSldViewPr snapToGrid="0">
      <p:cViewPr varScale="1">
        <p:scale>
          <a:sx n="35" d="100"/>
          <a:sy n="35" d="100"/>
        </p:scale>
        <p:origin x="1500" y="54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will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Mk8v38.</a:t>
            </a:r>
            <a:r>
              <a:rPr lang="fr-FR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This verse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in the </a:t>
            </a:r>
            <a:r>
              <a:rPr lang="fr-FR" baseline="0" noProof="0" dirty="0" err="1"/>
              <a:t>context</a:t>
            </a:r>
            <a:r>
              <a:rPr lang="fr-FR" baseline="0" noProof="0" dirty="0"/>
              <a:t> of 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</a:t>
            </a:r>
            <a:r>
              <a:rPr lang="fr-FR" baseline="0" noProof="0" dirty="0" err="1"/>
              <a:t>believers</a:t>
            </a:r>
            <a:r>
              <a:rPr lang="fr-FR" baseline="0" noProof="0" dirty="0"/>
              <a:t>, but </a:t>
            </a:r>
            <a:r>
              <a:rPr lang="fr-FR" baseline="0" noProof="0" dirty="0" err="1"/>
              <a:t>says</a:t>
            </a:r>
            <a:r>
              <a:rPr lang="fr-FR" baseline="0" noProof="0" dirty="0"/>
              <a:t> </a:t>
            </a:r>
            <a:r>
              <a:rPr lang="fr-FR" baseline="0" noProof="0" dirty="0" err="1"/>
              <a:t>alot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Your</a:t>
            </a:r>
            <a:r>
              <a:rPr lang="fr-FR" baseline="0" noProof="0" dirty="0"/>
              <a:t> silence </a:t>
            </a:r>
            <a:r>
              <a:rPr lang="fr-FR" baseline="0" noProof="0" dirty="0" err="1"/>
              <a:t>because</a:t>
            </a:r>
            <a:r>
              <a:rPr lang="fr-FR" baseline="0" noProof="0" dirty="0"/>
              <a:t> of </a:t>
            </a:r>
            <a:r>
              <a:rPr lang="fr-FR" baseline="0" noProof="0" dirty="0" err="1"/>
              <a:t>shame</a:t>
            </a:r>
            <a:r>
              <a:rPr lang="fr-FR" baseline="0" noProof="0" dirty="0"/>
              <a:t> </a:t>
            </a:r>
            <a:r>
              <a:rPr lang="fr-FR" baseline="0" noProof="0" dirty="0" err="1"/>
              <a:t>will</a:t>
            </a:r>
            <a:r>
              <a:rPr lang="fr-FR" baseline="0" noProof="0" dirty="0"/>
              <a:t> </a:t>
            </a:r>
            <a:r>
              <a:rPr lang="fr-FR" baseline="0" noProof="0" dirty="0" err="1"/>
              <a:t>cost</a:t>
            </a:r>
            <a:r>
              <a:rPr lang="fr-FR" baseline="0" noProof="0" dirty="0"/>
              <a:t> </a:t>
            </a:r>
            <a:r>
              <a:rPr lang="fr-FR" baseline="0" noProof="0" dirty="0" err="1"/>
              <a:t>you</a:t>
            </a:r>
            <a:r>
              <a:rPr lang="fr-FR" baseline="0" noProof="0" dirty="0"/>
              <a:t> a lot </a:t>
            </a:r>
            <a:r>
              <a:rPr lang="fr-FR" baseline="0" noProof="0" dirty="0" err="1"/>
              <a:t>someday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Public confession in a world </a:t>
            </a:r>
            <a:r>
              <a:rPr lang="fr-FR" baseline="0" noProof="0" dirty="0" err="1"/>
              <a:t>so</a:t>
            </a:r>
            <a:r>
              <a:rPr lang="fr-FR" baseline="0" noProof="0" dirty="0"/>
              <a:t> </a:t>
            </a:r>
            <a:r>
              <a:rPr lang="fr-FR" baseline="0" noProof="0" dirty="0" err="1"/>
              <a:t>corrupt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a good </a:t>
            </a:r>
            <a:r>
              <a:rPr lang="fr-FR" baseline="0" noProof="0" dirty="0" err="1"/>
              <a:t>sign</a:t>
            </a:r>
            <a:r>
              <a:rPr lang="fr-FR" baseline="0" noProof="0" dirty="0"/>
              <a:t> of 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salvation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finish </a:t>
            </a:r>
            <a:r>
              <a:rPr lang="fr-FR" noProof="0" dirty="0" err="1"/>
              <a:t>with</a:t>
            </a:r>
            <a:r>
              <a:rPr lang="fr-FR" noProof="0" dirty="0"/>
              <a:t> Mt10v32[Read]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What</a:t>
            </a:r>
            <a:r>
              <a:rPr lang="fr-FR" baseline="0" noProof="0" dirty="0"/>
              <a:t> a </a:t>
            </a:r>
            <a:r>
              <a:rPr lang="fr-FR" baseline="0" noProof="0" dirty="0" err="1"/>
              <a:t>thrill</a:t>
            </a:r>
            <a:r>
              <a:rPr lang="fr-FR" baseline="0" noProof="0" dirty="0"/>
              <a:t> to know </a:t>
            </a:r>
            <a:r>
              <a:rPr lang="fr-FR" baseline="0" noProof="0" dirty="0" err="1"/>
              <a:t>your</a:t>
            </a:r>
            <a:r>
              <a:rPr lang="fr-FR" baseline="0" noProof="0" dirty="0"/>
              <a:t> </a:t>
            </a:r>
            <a:r>
              <a:rPr lang="fr-FR" baseline="0" noProof="0" dirty="0" err="1"/>
              <a:t>name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</a:t>
            </a:r>
            <a:r>
              <a:rPr lang="fr-FR" baseline="0" noProof="0" dirty="0" err="1"/>
              <a:t>spoken</a:t>
            </a:r>
            <a:r>
              <a:rPr lang="fr-FR" baseline="0" noProof="0" dirty="0"/>
              <a:t> by Christ </a:t>
            </a:r>
            <a:r>
              <a:rPr lang="fr-FR" baseline="0" noProof="0" dirty="0" err="1"/>
              <a:t>when</a:t>
            </a:r>
            <a:r>
              <a:rPr lang="fr-FR" baseline="0" noProof="0" dirty="0"/>
              <a:t> </a:t>
            </a:r>
            <a:r>
              <a:rPr lang="fr-FR" baseline="0" noProof="0" dirty="0" err="1"/>
              <a:t>you</a:t>
            </a:r>
            <a:r>
              <a:rPr lang="fr-FR" baseline="0" noProof="0" dirty="0"/>
              <a:t> </a:t>
            </a:r>
            <a:r>
              <a:rPr lang="fr-FR" baseline="0" noProof="0" dirty="0" err="1"/>
              <a:t>say</a:t>
            </a:r>
            <a:r>
              <a:rPr lang="fr-FR" baseline="0" noProof="0" dirty="0"/>
              <a:t> </a:t>
            </a:r>
            <a:r>
              <a:rPr lang="fr-FR" baseline="0" noProof="0" dirty="0" err="1"/>
              <a:t>His</a:t>
            </a:r>
            <a:r>
              <a:rPr lang="fr-FR" baseline="0" noProof="0" dirty="0"/>
              <a:t> Name in public.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This promise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</a:t>
            </a:r>
            <a:r>
              <a:rPr lang="fr-FR" baseline="0" noProof="0" dirty="0" err="1"/>
              <a:t>always</a:t>
            </a:r>
            <a:r>
              <a:rPr lang="fr-FR" baseline="0" noProof="0" dirty="0"/>
              <a:t> </a:t>
            </a:r>
            <a:r>
              <a:rPr lang="fr-FR" baseline="0" noProof="0" dirty="0" err="1"/>
              <a:t>kept</a:t>
            </a:r>
            <a:r>
              <a:rPr lang="fr-FR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This </a:t>
            </a:r>
            <a:r>
              <a:rPr lang="fr-FR" baseline="0" noProof="0" dirty="0" err="1"/>
              <a:t>should</a:t>
            </a:r>
            <a:r>
              <a:rPr lang="fr-FR" baseline="0" noProof="0" dirty="0"/>
              <a:t> </a:t>
            </a:r>
            <a:r>
              <a:rPr lang="fr-FR" baseline="0" noProof="0" dirty="0" err="1"/>
              <a:t>motivate</a:t>
            </a:r>
            <a:r>
              <a:rPr lang="fr-FR" baseline="0" noProof="0" dirty="0"/>
              <a:t> us all to </a:t>
            </a:r>
            <a:r>
              <a:rPr lang="fr-FR" baseline="0" noProof="0" dirty="0" err="1"/>
              <a:t>be</a:t>
            </a:r>
            <a:r>
              <a:rPr lang="fr-FR" baseline="0" noProof="0" dirty="0"/>
              <a:t> 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</a:t>
            </a:r>
            <a:r>
              <a:rPr lang="fr-FR" baseline="0" noProof="0" dirty="0" err="1"/>
              <a:t>confessing</a:t>
            </a:r>
            <a:r>
              <a:rPr lang="fr-FR" baseline="0" noProof="0" dirty="0"/>
              <a:t> </a:t>
            </a:r>
            <a:r>
              <a:rPr lang="fr-FR" baseline="0" noProof="0" dirty="0" err="1"/>
              <a:t>Christians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Let the world know JC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Lord.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22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u="sng" noProof="0" dirty="0" err="1"/>
              <a:t>review</a:t>
            </a:r>
            <a:r>
              <a:rPr lang="fr-FR" baseline="0" noProof="0" dirty="0"/>
              <a:t> </a:t>
            </a:r>
            <a:r>
              <a:rPr lang="fr-FR" baseline="0" noProof="0" dirty="0" err="1"/>
              <a:t>what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have </a:t>
            </a:r>
            <a:r>
              <a:rPr lang="fr-FR" baseline="0" noProof="0" dirty="0" err="1"/>
              <a:t>seen</a:t>
            </a:r>
            <a:endParaRPr lang="fr-FR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Let’s</a:t>
            </a:r>
            <a:r>
              <a:rPr lang="fr-FR" baseline="0" noProof="0" dirty="0"/>
              <a:t> </a:t>
            </a:r>
            <a:r>
              <a:rPr lang="fr-FR" u="sng" baseline="0" noProof="0" dirty="0" err="1"/>
              <a:t>react</a:t>
            </a:r>
            <a:r>
              <a:rPr lang="fr-FR" baseline="0" noProof="0" dirty="0"/>
              <a:t> to </a:t>
            </a:r>
            <a:r>
              <a:rPr lang="fr-FR" baseline="0" noProof="0" dirty="0" err="1"/>
              <a:t>what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have </a:t>
            </a:r>
            <a:r>
              <a:rPr lang="fr-FR" baseline="0" noProof="0" dirty="0" err="1"/>
              <a:t>learned</a:t>
            </a:r>
            <a:r>
              <a:rPr lang="fr-FR" baseline="0" noProof="0" dirty="0"/>
              <a:t> </a:t>
            </a:r>
            <a:r>
              <a:rPr lang="fr-FR" baseline="0" noProof="0" dirty="0" err="1"/>
              <a:t>from</a:t>
            </a:r>
            <a:r>
              <a:rPr lang="fr-FR" baseline="0" noProof="0" dirty="0"/>
              <a:t> </a:t>
            </a:r>
            <a:r>
              <a:rPr lang="fr-FR" baseline="0" noProof="0" dirty="0" err="1"/>
              <a:t>Nathaniel’s</a:t>
            </a:r>
            <a:r>
              <a:rPr lang="fr-FR" baseline="0" noProof="0" dirty="0"/>
              <a:t> life AND </a:t>
            </a:r>
            <a:r>
              <a:rPr lang="fr-FR" baseline="0" noProof="0" dirty="0" err="1"/>
              <a:t>be</a:t>
            </a:r>
            <a:r>
              <a:rPr lang="fr-FR" baseline="0" noProof="0" dirty="0"/>
              <a:t> </a:t>
            </a:r>
            <a:r>
              <a:rPr lang="fr-FR" baseline="0" noProof="0" dirty="0" err="1"/>
              <a:t>doers</a:t>
            </a:r>
            <a:r>
              <a:rPr lang="fr-FR" baseline="0" noProof="0" dirty="0"/>
              <a:t> of the Word.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Let’s</a:t>
            </a:r>
            <a:r>
              <a:rPr lang="fr-FR" baseline="0" noProof="0" dirty="0"/>
              <a:t> </a:t>
            </a:r>
            <a:r>
              <a:rPr lang="fr-FR" u="sng" baseline="0" noProof="0" dirty="0"/>
              <a:t>return</a:t>
            </a:r>
            <a:r>
              <a:rPr lang="fr-FR" baseline="0" noProof="0" dirty="0"/>
              <a:t> for a checkup </a:t>
            </a:r>
            <a:r>
              <a:rPr lang="fr-FR" baseline="0" noProof="0" dirty="0" err="1"/>
              <a:t>each</a:t>
            </a:r>
            <a:r>
              <a:rPr lang="fr-FR" baseline="0" noProof="0" dirty="0"/>
              <a:t> </a:t>
            </a:r>
            <a:r>
              <a:rPr lang="fr-FR" baseline="0" noProof="0" dirty="0" err="1"/>
              <a:t>day</a:t>
            </a:r>
            <a:r>
              <a:rPr lang="fr-FR" baseline="0" noProof="0" dirty="0"/>
              <a:t> </a:t>
            </a:r>
            <a:r>
              <a:rPr lang="fr-FR" baseline="0" noProof="0" dirty="0" err="1"/>
              <a:t>this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week</a:t>
            </a:r>
            <a:r>
              <a:rPr lang="fr-FR" baseline="0" noProof="0" dirty="0"/>
              <a:t> to </a:t>
            </a:r>
            <a:r>
              <a:rPr lang="fr-FR" baseline="0" noProof="0" dirty="0" err="1"/>
              <a:t>see</a:t>
            </a:r>
            <a:r>
              <a:rPr lang="fr-FR" baseline="0" noProof="0" dirty="0"/>
              <a:t> </a:t>
            </a:r>
            <a:r>
              <a:rPr lang="fr-FR" baseline="0" noProof="0" dirty="0" err="1"/>
              <a:t>God</a:t>
            </a:r>
            <a:r>
              <a:rPr lang="fr-FR" baseline="0" noProof="0" dirty="0"/>
              <a:t> </a:t>
            </a:r>
            <a:r>
              <a:rPr lang="fr-FR" baseline="0" noProof="0" dirty="0" err="1"/>
              <a:t>work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True</a:t>
            </a:r>
            <a:r>
              <a:rPr lang="fr-FR" baseline="0" noProof="0" dirty="0"/>
              <a:t> Salvation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a </a:t>
            </a:r>
            <a:r>
              <a:rPr lang="fr-FR" b="1" u="sng" baseline="0" noProof="0" dirty="0"/>
              <a:t>miracle</a:t>
            </a:r>
            <a:r>
              <a:rPr lang="fr-FR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Let’s</a:t>
            </a:r>
            <a:r>
              <a:rPr lang="fr-FR" baseline="0" noProof="0" dirty="0"/>
              <a:t> look for </a:t>
            </a:r>
            <a:r>
              <a:rPr lang="fr-FR" baseline="0" noProof="0" dirty="0" err="1"/>
              <a:t>this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kind</a:t>
            </a:r>
            <a:r>
              <a:rPr lang="fr-FR" baseline="0" noProof="0" dirty="0"/>
              <a:t> of </a:t>
            </a:r>
            <a:r>
              <a:rPr lang="fr-FR" u="sng" baseline="0" noProof="0" dirty="0" err="1"/>
              <a:t>sign</a:t>
            </a:r>
            <a:r>
              <a:rPr lang="fr-FR" u="sng" baseline="0" noProof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≠ the fruit of HS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look at </a:t>
            </a:r>
            <a:r>
              <a:rPr lang="en-US" b="1" baseline="0" noProof="0" dirty="0"/>
              <a:t>Nathaniel</a:t>
            </a:r>
            <a:r>
              <a:rPr lang="en-US" baseline="0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Nathaniel appears in only </a:t>
            </a:r>
            <a:r>
              <a:rPr lang="en-US" u="sng" baseline="0" noProof="0" dirty="0"/>
              <a:t>ten</a:t>
            </a:r>
            <a:r>
              <a:rPr lang="en-US" baseline="0" noProof="0" dirty="0"/>
              <a:t> Bible verses.  He is also known as </a:t>
            </a:r>
            <a:r>
              <a:rPr lang="en-US" u="sng" baseline="0" noProof="0" dirty="0" err="1"/>
              <a:t>Batholomew</a:t>
            </a:r>
            <a:r>
              <a:rPr lang="en-US" baseline="0" noProof="0" dirty="0"/>
              <a:t>. His story is </a:t>
            </a:r>
            <a:r>
              <a:rPr lang="en-US" u="sng" baseline="0" noProof="0" dirty="0"/>
              <a:t>powerful</a:t>
            </a:r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read Jn1v46.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We can tell when someone is genuinely saved when they have made a free</a:t>
            </a:r>
            <a:r>
              <a:rPr lang="en-US" baseline="0" noProof="0" dirty="0"/>
              <a:t> choice.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People who question who Jesus is and then get saved have become true believers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Beware of ulterior motives…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Jn21v21.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A</a:t>
            </a:r>
            <a:r>
              <a:rPr lang="fr-FR" baseline="0" noProof="0" dirty="0"/>
              <a:t> free </a:t>
            </a:r>
            <a:r>
              <a:rPr lang="fr-FR" baseline="0" noProof="0" dirty="0" err="1"/>
              <a:t>choice</a:t>
            </a:r>
            <a:r>
              <a:rPr lang="fr-FR" baseline="0" noProof="0" dirty="0"/>
              <a:t> </a:t>
            </a:r>
            <a:r>
              <a:rPr lang="fr-FR" baseline="0" noProof="0" dirty="0" err="1"/>
              <a:t>requires</a:t>
            </a:r>
            <a:r>
              <a:rPr lang="fr-FR" baseline="0" noProof="0" dirty="0"/>
              <a:t> information </a:t>
            </a:r>
            <a:r>
              <a:rPr lang="fr-FR" baseline="0" noProof="0" dirty="0" err="1"/>
              <a:t>before</a:t>
            </a:r>
            <a:r>
              <a:rPr lang="fr-FR" baseline="0" noProof="0" dirty="0"/>
              <a:t> </a:t>
            </a:r>
            <a:r>
              <a:rPr lang="fr-FR" baseline="0" noProof="0" dirty="0" err="1"/>
              <a:t>it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made.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Nathaniel </a:t>
            </a:r>
            <a:r>
              <a:rPr lang="fr-FR" baseline="0" noProof="0" dirty="0" err="1"/>
              <a:t>was</a:t>
            </a:r>
            <a:r>
              <a:rPr lang="fr-FR" baseline="0" noProof="0" dirty="0"/>
              <a:t> a </a:t>
            </a:r>
            <a:r>
              <a:rPr lang="fr-FR" baseline="0" noProof="0" dirty="0" err="1"/>
              <a:t>Galilean</a:t>
            </a:r>
            <a:r>
              <a:rPr lang="fr-FR" baseline="0" noProof="0" dirty="0"/>
              <a:t> and </a:t>
            </a:r>
            <a:r>
              <a:rPr lang="fr-FR" baseline="0" noProof="0" dirty="0" err="1"/>
              <a:t>knew</a:t>
            </a:r>
            <a:r>
              <a:rPr lang="fr-FR" baseline="0" noProof="0" dirty="0"/>
              <a:t> all about Nazareth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Jesus</a:t>
            </a:r>
            <a:r>
              <a:rPr lang="fr-FR" baseline="0" noProof="0" dirty="0"/>
              <a:t> </a:t>
            </a:r>
            <a:r>
              <a:rPr lang="fr-FR" baseline="0" noProof="0" dirty="0" err="1"/>
              <a:t>had</a:t>
            </a:r>
            <a:r>
              <a:rPr lang="fr-FR" baseline="0" noProof="0" dirty="0"/>
              <a:t> </a:t>
            </a:r>
            <a:r>
              <a:rPr lang="fr-FR" baseline="0" noProof="0" dirty="0" err="1"/>
              <a:t>chosen</a:t>
            </a:r>
            <a:r>
              <a:rPr lang="fr-FR" baseline="0" noProof="0" dirty="0"/>
              <a:t> the </a:t>
            </a:r>
            <a:r>
              <a:rPr lang="fr-FR" baseline="0" noProof="0" dirty="0" err="1"/>
              <a:t>worst</a:t>
            </a:r>
            <a:r>
              <a:rPr lang="fr-FR" baseline="0" noProof="0" dirty="0"/>
              <a:t> of places to </a:t>
            </a:r>
            <a:r>
              <a:rPr lang="fr-FR" baseline="0" noProof="0" dirty="0" err="1"/>
              <a:t>grow</a:t>
            </a:r>
            <a:r>
              <a:rPr lang="fr-FR" baseline="0" noProof="0" dirty="0"/>
              <a:t> up.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Cana </a:t>
            </a:r>
            <a:r>
              <a:rPr lang="fr-FR" baseline="0" noProof="0" dirty="0" err="1"/>
              <a:t>was</a:t>
            </a:r>
            <a:r>
              <a:rPr lang="fr-FR" baseline="0" noProof="0" dirty="0"/>
              <a:t> </a:t>
            </a:r>
            <a:r>
              <a:rPr lang="fr-FR" baseline="0" noProof="0" dirty="0" err="1"/>
              <a:t>socially</a:t>
            </a:r>
            <a:r>
              <a:rPr lang="fr-FR" baseline="0" noProof="0" dirty="0"/>
              <a:t> </a:t>
            </a:r>
            <a:r>
              <a:rPr lang="fr-FR" baseline="0" noProof="0" dirty="0" err="1"/>
              <a:t>much</a:t>
            </a:r>
            <a:r>
              <a:rPr lang="fr-FR" baseline="0" noProof="0" dirty="0"/>
              <a:t> </a:t>
            </a:r>
            <a:r>
              <a:rPr lang="fr-FR" baseline="0" noProof="0" dirty="0" err="1"/>
              <a:t>better</a:t>
            </a:r>
            <a:r>
              <a:rPr lang="fr-FR" baseline="0" noProof="0" dirty="0"/>
              <a:t>.</a:t>
            </a:r>
            <a:r>
              <a:rPr lang="fr-FR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Jn1v47.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Nathaniel </a:t>
            </a:r>
            <a:r>
              <a:rPr lang="fr-FR" noProof="0" dirty="0" err="1"/>
              <a:t>was</a:t>
            </a:r>
            <a:r>
              <a:rPr lang="fr-FR" noProof="0" dirty="0"/>
              <a:t> </a:t>
            </a:r>
            <a:r>
              <a:rPr lang="fr-FR" noProof="0" dirty="0" err="1"/>
              <a:t>willing</a:t>
            </a:r>
            <a:r>
              <a:rPr lang="fr-FR" noProof="0" dirty="0"/>
              <a:t> to come and </a:t>
            </a:r>
            <a:r>
              <a:rPr lang="fr-FR" noProof="0" dirty="0" err="1"/>
              <a:t>listen</a:t>
            </a:r>
            <a:r>
              <a:rPr lang="fr-FR" noProof="0" dirty="0"/>
              <a:t> to </a:t>
            </a:r>
            <a:r>
              <a:rPr lang="fr-FR" noProof="0" dirty="0" err="1"/>
              <a:t>Jesus</a:t>
            </a:r>
            <a:r>
              <a:rPr lang="fr-FR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He </a:t>
            </a:r>
            <a:r>
              <a:rPr lang="fr-FR" noProof="0" dirty="0" err="1"/>
              <a:t>was</a:t>
            </a:r>
            <a:r>
              <a:rPr lang="fr-FR" noProof="0" dirty="0"/>
              <a:t> </a:t>
            </a:r>
            <a:r>
              <a:rPr lang="fr-FR" noProof="0" dirty="0" err="1"/>
              <a:t>surprised</a:t>
            </a:r>
            <a:r>
              <a:rPr lang="fr-FR" noProof="0" dirty="0"/>
              <a:t> by JC Word.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Nathaniel </a:t>
            </a:r>
            <a:r>
              <a:rPr lang="fr-FR" noProof="0" dirty="0" err="1"/>
              <a:t>was</a:t>
            </a:r>
            <a:r>
              <a:rPr lang="fr-FR" noProof="0" dirty="0"/>
              <a:t> </a:t>
            </a:r>
            <a:r>
              <a:rPr lang="fr-FR" noProof="0" dirty="0" err="1"/>
              <a:t>giving</a:t>
            </a:r>
            <a:r>
              <a:rPr lang="fr-FR" noProof="0" dirty="0"/>
              <a:t> </a:t>
            </a:r>
            <a:r>
              <a:rPr lang="fr-FR" noProof="0" dirty="0" err="1"/>
              <a:t>Jesus</a:t>
            </a:r>
            <a:r>
              <a:rPr lang="fr-FR" noProof="0" dirty="0"/>
              <a:t> an </a:t>
            </a:r>
            <a:r>
              <a:rPr lang="fr-FR" noProof="0" dirty="0" err="1"/>
              <a:t>honest</a:t>
            </a:r>
            <a:r>
              <a:rPr lang="fr-FR" noProof="0" dirty="0"/>
              <a:t> trial </a:t>
            </a:r>
            <a:r>
              <a:rPr lang="fr-FR" noProof="0" dirty="0" err="1"/>
              <a:t>before</a:t>
            </a:r>
            <a:r>
              <a:rPr lang="fr-FR" noProof="0" dirty="0"/>
              <a:t> </a:t>
            </a:r>
            <a:r>
              <a:rPr lang="fr-FR" noProof="0" dirty="0" err="1"/>
              <a:t>trusting</a:t>
            </a:r>
            <a:r>
              <a:rPr lang="fr-FR" noProof="0" dirty="0"/>
              <a:t> </a:t>
            </a:r>
            <a:r>
              <a:rPr lang="fr-FR" noProof="0" dirty="0" err="1"/>
              <a:t>Him</a:t>
            </a:r>
            <a:r>
              <a:rPr lang="fr-FR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    </a:t>
            </a:r>
            <a:r>
              <a:rPr lang="fr-FR" noProof="0" dirty="0" err="1"/>
              <a:t>Hypocrits</a:t>
            </a:r>
            <a:r>
              <a:rPr lang="fr-FR" noProof="0" dirty="0"/>
              <a:t> </a:t>
            </a:r>
            <a:r>
              <a:rPr lang="fr-FR" noProof="0" dirty="0" err="1"/>
              <a:t>reject</a:t>
            </a:r>
            <a:r>
              <a:rPr lang="fr-FR" noProof="0" dirty="0"/>
              <a:t> JC w/o </a:t>
            </a:r>
            <a:r>
              <a:rPr lang="fr-FR" noProof="0" dirty="0" err="1"/>
              <a:t>listening</a:t>
            </a:r>
            <a:r>
              <a:rPr lang="fr-FR" noProof="0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Jn1v48.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Nathaniel </a:t>
            </a:r>
            <a:r>
              <a:rPr lang="fr-FR" noProof="0" dirty="0" err="1"/>
              <a:t>still</a:t>
            </a:r>
            <a:r>
              <a:rPr lang="fr-FR" noProof="0" dirty="0"/>
              <a:t> </a:t>
            </a:r>
            <a:r>
              <a:rPr lang="fr-FR" noProof="0" dirty="0" err="1"/>
              <a:t>wasn’t</a:t>
            </a:r>
            <a:r>
              <a:rPr lang="fr-FR" noProof="0" dirty="0"/>
              <a:t> </a:t>
            </a:r>
            <a:r>
              <a:rPr lang="fr-FR" noProof="0" dirty="0" err="1"/>
              <a:t>convinced</a:t>
            </a:r>
            <a:endParaRPr lang="fr-FR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JC </a:t>
            </a:r>
            <a:r>
              <a:rPr lang="fr-FR" noProof="0" dirty="0" err="1"/>
              <a:t>revealed</a:t>
            </a:r>
            <a:r>
              <a:rPr lang="fr-FR" noProof="0" dirty="0"/>
              <a:t> </a:t>
            </a:r>
            <a:r>
              <a:rPr lang="fr-FR" noProof="0" dirty="0" err="1"/>
              <a:t>him</a:t>
            </a:r>
            <a:r>
              <a:rPr lang="fr-FR" noProof="0" dirty="0"/>
              <a:t>, </a:t>
            </a:r>
            <a:r>
              <a:rPr lang="fr-FR" noProof="0" dirty="0" err="1"/>
              <a:t>showing</a:t>
            </a:r>
            <a:r>
              <a:rPr lang="fr-FR" noProof="0" dirty="0"/>
              <a:t> He </a:t>
            </a:r>
            <a:r>
              <a:rPr lang="fr-FR" noProof="0" dirty="0" err="1"/>
              <a:t>knew</a:t>
            </a:r>
            <a:r>
              <a:rPr lang="fr-FR" noProof="0" dirty="0"/>
              <a:t> </a:t>
            </a:r>
            <a:r>
              <a:rPr lang="fr-FR" noProof="0" dirty="0" err="1"/>
              <a:t>everything</a:t>
            </a:r>
            <a:r>
              <a:rPr lang="fr-FR" noProof="0" dirty="0"/>
              <a:t> about Nathaniel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When</a:t>
            </a:r>
            <a:r>
              <a:rPr lang="fr-FR" noProof="0" dirty="0"/>
              <a:t> </a:t>
            </a:r>
            <a:r>
              <a:rPr lang="fr-FR" noProof="0" dirty="0" err="1"/>
              <a:t>God’s</a:t>
            </a:r>
            <a:r>
              <a:rPr lang="fr-FR" noProof="0" dirty="0"/>
              <a:t> Word exposes us,</a:t>
            </a:r>
            <a:r>
              <a:rPr lang="fr-FR" baseline="0" noProof="0" dirty="0"/>
              <a:t> </a:t>
            </a:r>
            <a:r>
              <a:rPr lang="fr-FR" baseline="0" noProof="0" dirty="0" err="1"/>
              <a:t>it’s</a:t>
            </a:r>
            <a:r>
              <a:rPr lang="fr-FR" baseline="0" noProof="0" dirty="0"/>
              <a:t> </a:t>
            </a:r>
            <a:r>
              <a:rPr lang="fr-FR" baseline="0" noProof="0" dirty="0" err="1"/>
              <a:t>only</a:t>
            </a:r>
            <a:r>
              <a:rPr lang="fr-FR" baseline="0" noProof="0" dirty="0"/>
              <a:t> </a:t>
            </a:r>
            <a:r>
              <a:rPr lang="fr-FR" baseline="0" noProof="0" dirty="0" err="1"/>
              <a:t>reasonable</a:t>
            </a:r>
            <a:r>
              <a:rPr lang="fr-FR" baseline="0" noProof="0" dirty="0"/>
              <a:t> to trust </a:t>
            </a:r>
            <a:r>
              <a:rPr lang="fr-FR" baseline="0" noProof="0" dirty="0" err="1"/>
              <a:t>Him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Every</a:t>
            </a:r>
            <a:r>
              <a:rPr lang="fr-FR" baseline="0" noProof="0" dirty="0"/>
              <a:t> 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Christian </a:t>
            </a:r>
            <a:r>
              <a:rPr lang="fr-FR" baseline="0" noProof="0" dirty="0" err="1"/>
              <a:t>can</a:t>
            </a:r>
            <a:r>
              <a:rPr lang="fr-FR" baseline="0" noProof="0" dirty="0"/>
              <a:t> point </a:t>
            </a:r>
            <a:r>
              <a:rPr lang="fr-FR" baseline="0" noProof="0" dirty="0" err="1"/>
              <a:t>you</a:t>
            </a:r>
            <a:r>
              <a:rPr lang="fr-FR" baseline="0" noProof="0" dirty="0"/>
              <a:t> to </a:t>
            </a:r>
            <a:r>
              <a:rPr lang="fr-FR" baseline="0" noProof="0" dirty="0" err="1"/>
              <a:t>his</a:t>
            </a:r>
            <a:r>
              <a:rPr lang="fr-FR" baseline="0" noProof="0" dirty="0"/>
              <a:t> salvation Bible verse.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Jn1v50.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True</a:t>
            </a:r>
            <a:r>
              <a:rPr lang="fr-FR" noProof="0" dirty="0"/>
              <a:t> salvation </a:t>
            </a:r>
            <a:r>
              <a:rPr lang="fr-FR" noProof="0" dirty="0" err="1"/>
              <a:t>is</a:t>
            </a:r>
            <a:r>
              <a:rPr lang="fr-FR" noProof="0" dirty="0"/>
              <a:t> not </a:t>
            </a:r>
            <a:r>
              <a:rPr lang="fr-FR" noProof="0" dirty="0" err="1"/>
              <a:t>based</a:t>
            </a:r>
            <a:r>
              <a:rPr lang="fr-FR" noProof="0" dirty="0"/>
              <a:t> on </a:t>
            </a:r>
            <a:r>
              <a:rPr lang="fr-FR" noProof="0" dirty="0" err="1"/>
              <a:t>fuzzy</a:t>
            </a:r>
            <a:r>
              <a:rPr lang="fr-FR" noProof="0" dirty="0"/>
              <a:t> feelings.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Faith </a:t>
            </a:r>
            <a:r>
              <a:rPr lang="fr-FR" noProof="0" dirty="0" err="1"/>
              <a:t>comes</a:t>
            </a:r>
            <a:r>
              <a:rPr lang="fr-FR" noProof="0" dirty="0"/>
              <a:t> by </a:t>
            </a:r>
            <a:r>
              <a:rPr lang="fr-FR" noProof="0" dirty="0" err="1"/>
              <a:t>listening</a:t>
            </a:r>
            <a:r>
              <a:rPr lang="fr-FR" baseline="0" noProof="0" dirty="0"/>
              <a:t> to</a:t>
            </a:r>
            <a:r>
              <a:rPr lang="fr-FR" noProof="0" dirty="0"/>
              <a:t> the Word of </a:t>
            </a:r>
            <a:r>
              <a:rPr lang="fr-FR" baseline="0" noProof="0" dirty="0"/>
              <a:t>Christ, </a:t>
            </a:r>
            <a:r>
              <a:rPr lang="fr-FR" baseline="0" noProof="0" dirty="0" err="1"/>
              <a:t>who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</a:t>
            </a:r>
            <a:r>
              <a:rPr lang="fr-FR" baseline="0" noProof="0" dirty="0" err="1"/>
              <a:t>God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Faith </a:t>
            </a:r>
            <a:r>
              <a:rPr lang="fr-FR" baseline="0" noProof="0" dirty="0" err="1"/>
              <a:t>also</a:t>
            </a:r>
            <a:r>
              <a:rPr lang="fr-FR" baseline="0" noProof="0" dirty="0"/>
              <a:t> </a:t>
            </a:r>
            <a:r>
              <a:rPr lang="fr-FR" baseline="0" noProof="0" dirty="0" err="1"/>
              <a:t>grows</a:t>
            </a:r>
            <a:r>
              <a:rPr lang="fr-FR" baseline="0" noProof="0" dirty="0"/>
              <a:t> by </a:t>
            </a:r>
            <a:r>
              <a:rPr lang="fr-FR" baseline="0" noProof="0" dirty="0" err="1"/>
              <a:t>listening</a:t>
            </a:r>
            <a:r>
              <a:rPr lang="fr-FR" baseline="0" noProof="0" dirty="0"/>
              <a:t> to more of </a:t>
            </a:r>
            <a:r>
              <a:rPr lang="fr-FR" baseline="0" noProof="0" dirty="0" err="1"/>
              <a:t>God’s</a:t>
            </a:r>
            <a:r>
              <a:rPr lang="fr-FR" baseline="0" noProof="0" dirty="0"/>
              <a:t> Word.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That’s</a:t>
            </a:r>
            <a:r>
              <a:rPr lang="fr-FR" baseline="0" noProof="0" dirty="0"/>
              <a:t> a </a:t>
            </a:r>
            <a:r>
              <a:rPr lang="fr-FR" baseline="0" noProof="0" dirty="0" err="1"/>
              <a:t>sign</a:t>
            </a:r>
            <a:r>
              <a:rPr lang="fr-FR" baseline="0" noProof="0" dirty="0"/>
              <a:t> of 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Salvation.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Jn1v49.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There </a:t>
            </a:r>
            <a:r>
              <a:rPr lang="fr-FR" noProof="0" dirty="0" err="1"/>
              <a:t>was</a:t>
            </a:r>
            <a:r>
              <a:rPr lang="fr-FR" noProof="0" dirty="0"/>
              <a:t> no </a:t>
            </a:r>
            <a:r>
              <a:rPr lang="fr-FR" noProof="0" dirty="0" err="1"/>
              <a:t>doubt</a:t>
            </a:r>
            <a:r>
              <a:rPr lang="fr-FR" noProof="0" dirty="0"/>
              <a:t> in </a:t>
            </a:r>
            <a:r>
              <a:rPr lang="fr-FR" noProof="0" dirty="0" err="1"/>
              <a:t>his</a:t>
            </a:r>
            <a:r>
              <a:rPr lang="fr-FR" noProof="0" dirty="0"/>
              <a:t> </a:t>
            </a:r>
            <a:r>
              <a:rPr lang="fr-FR" noProof="0" dirty="0" err="1"/>
              <a:t>mind</a:t>
            </a:r>
            <a:r>
              <a:rPr lang="fr-FR" noProof="0" dirty="0"/>
              <a:t> and no </a:t>
            </a:r>
            <a:r>
              <a:rPr lang="fr-FR" noProof="0" dirty="0" err="1"/>
              <a:t>reserve</a:t>
            </a:r>
            <a:r>
              <a:rPr lang="fr-FR" noProof="0" dirty="0"/>
              <a:t> in </a:t>
            </a:r>
            <a:r>
              <a:rPr lang="fr-FR" noProof="0" dirty="0" err="1"/>
              <a:t>his</a:t>
            </a:r>
            <a:r>
              <a:rPr lang="fr-FR" noProof="0" dirty="0"/>
              <a:t> spirit.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Nathaniel </a:t>
            </a:r>
            <a:r>
              <a:rPr lang="fr-FR" noProof="0" dirty="0" err="1"/>
              <a:t>confessed</a:t>
            </a:r>
            <a:r>
              <a:rPr lang="fr-FR" noProof="0" dirty="0"/>
              <a:t> Christ in</a:t>
            </a:r>
            <a:r>
              <a:rPr lang="fr-FR" baseline="0" noProof="0" dirty="0"/>
              <a:t> front of </a:t>
            </a:r>
            <a:r>
              <a:rPr lang="fr-FR" baseline="0" noProof="0" dirty="0" err="1"/>
              <a:t>everyone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The divine nature of Christ and </a:t>
            </a:r>
            <a:r>
              <a:rPr lang="fr-FR" noProof="0" dirty="0" err="1"/>
              <a:t>His</a:t>
            </a:r>
            <a:r>
              <a:rPr lang="fr-FR" noProof="0" dirty="0"/>
              <a:t> </a:t>
            </a:r>
            <a:r>
              <a:rPr lang="fr-FR" noProof="0" dirty="0" err="1"/>
              <a:t>lordship</a:t>
            </a:r>
            <a:r>
              <a:rPr lang="fr-FR" noProof="0" dirty="0"/>
              <a:t> are essential.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Anything</a:t>
            </a:r>
            <a:r>
              <a:rPr lang="fr-FR" noProof="0" dirty="0"/>
              <a:t> </a:t>
            </a:r>
            <a:r>
              <a:rPr lang="fr-FR" noProof="0" dirty="0" err="1"/>
              <a:t>less</a:t>
            </a:r>
            <a:r>
              <a:rPr lang="fr-FR" noProof="0" dirty="0"/>
              <a:t> </a:t>
            </a:r>
            <a:r>
              <a:rPr lang="fr-FR" noProof="0" dirty="0" err="1"/>
              <a:t>is</a:t>
            </a:r>
            <a:r>
              <a:rPr lang="fr-FR" noProof="0" dirty="0"/>
              <a:t> not salvation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Rm10v9.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Some</a:t>
            </a:r>
            <a:r>
              <a:rPr lang="fr-FR" noProof="0" dirty="0"/>
              <a:t> people are </a:t>
            </a:r>
            <a:r>
              <a:rPr lang="fr-FR" noProof="0" dirty="0" err="1"/>
              <a:t>weak</a:t>
            </a:r>
            <a:r>
              <a:rPr lang="fr-FR" noProof="0" dirty="0"/>
              <a:t> in </a:t>
            </a:r>
            <a:r>
              <a:rPr lang="fr-FR" noProof="0" dirty="0" err="1"/>
              <a:t>their</a:t>
            </a:r>
            <a:r>
              <a:rPr lang="fr-FR" noProof="0" dirty="0"/>
              <a:t> </a:t>
            </a:r>
            <a:r>
              <a:rPr lang="fr-FR" noProof="0" dirty="0" err="1"/>
              <a:t>knowledge</a:t>
            </a:r>
            <a:r>
              <a:rPr lang="fr-FR" noProof="0" dirty="0"/>
              <a:t> of </a:t>
            </a:r>
            <a:r>
              <a:rPr lang="fr-FR" noProof="0" dirty="0" err="1"/>
              <a:t>Scripture</a:t>
            </a:r>
            <a:r>
              <a:rPr lang="fr-FR" noProof="0" dirty="0"/>
              <a:t> and </a:t>
            </a:r>
            <a:r>
              <a:rPr lang="fr-FR" noProof="0" dirty="0" err="1"/>
              <a:t>want</a:t>
            </a:r>
            <a:r>
              <a:rPr lang="fr-FR" noProof="0" dirty="0"/>
              <a:t> to </a:t>
            </a:r>
            <a:r>
              <a:rPr lang="fr-FR" noProof="0" dirty="0" err="1"/>
              <a:t>deny</a:t>
            </a:r>
            <a:r>
              <a:rPr lang="fr-FR" noProof="0" dirty="0"/>
              <a:t> </a:t>
            </a:r>
            <a:r>
              <a:rPr lang="fr-FR" noProof="0" dirty="0" err="1"/>
              <a:t>what</a:t>
            </a:r>
            <a:r>
              <a:rPr lang="fr-FR" noProof="0" dirty="0"/>
              <a:t> </a:t>
            </a:r>
            <a:r>
              <a:rPr lang="fr-FR" noProof="0" dirty="0" err="1"/>
              <a:t>it</a:t>
            </a:r>
            <a:r>
              <a:rPr lang="fr-FR" noProof="0" dirty="0"/>
              <a:t> </a:t>
            </a:r>
            <a:r>
              <a:rPr lang="fr-FR" noProof="0" dirty="0" err="1"/>
              <a:t>clearly</a:t>
            </a:r>
            <a:r>
              <a:rPr lang="fr-FR" noProof="0" dirty="0"/>
              <a:t> </a:t>
            </a:r>
            <a:r>
              <a:rPr lang="fr-FR" noProof="0" dirty="0" err="1"/>
              <a:t>says</a:t>
            </a:r>
            <a:r>
              <a:rPr lang="fr-FR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Confession </a:t>
            </a:r>
            <a:r>
              <a:rPr lang="fr-FR" noProof="0" dirty="0" err="1"/>
              <a:t>is</a:t>
            </a:r>
            <a:r>
              <a:rPr lang="fr-FR" noProof="0" dirty="0"/>
              <a:t> NOT </a:t>
            </a:r>
            <a:r>
              <a:rPr lang="fr-FR" noProof="0" dirty="0" err="1"/>
              <a:t>law-keeping</a:t>
            </a:r>
            <a:r>
              <a:rPr lang="fr-FR" baseline="0" noProof="0" dirty="0"/>
              <a:t> or salvation-by-</a:t>
            </a:r>
            <a:r>
              <a:rPr lang="fr-FR" baseline="0" noProof="0" dirty="0" err="1"/>
              <a:t>works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God</a:t>
            </a:r>
            <a:r>
              <a:rPr lang="fr-FR" baseline="0" noProof="0" dirty="0"/>
              <a:t> </a:t>
            </a:r>
            <a:r>
              <a:rPr lang="fr-FR" baseline="0" noProof="0" dirty="0" err="1"/>
              <a:t>says</a:t>
            </a:r>
            <a:r>
              <a:rPr lang="fr-FR" baseline="0" noProof="0" dirty="0"/>
              <a:t> confession </a:t>
            </a:r>
            <a:r>
              <a:rPr lang="fr-FR" baseline="0" noProof="0" dirty="0" err="1"/>
              <a:t>before</a:t>
            </a:r>
            <a:r>
              <a:rPr lang="fr-FR" baseline="0" noProof="0" dirty="0"/>
              <a:t> men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</a:t>
            </a:r>
            <a:r>
              <a:rPr lang="fr-FR" baseline="0" noProof="0" dirty="0" err="1"/>
              <a:t>necessary</a:t>
            </a:r>
            <a:r>
              <a:rPr lang="fr-FR" baseline="0" noProof="0" dirty="0"/>
              <a:t> for salvation.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anyone is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ashamed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me and my words in this adulterous and sinful generation, the Son of Man will be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ashamed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him when he comes with the holy angels in his Father's glory." 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8:38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Silence is not an option.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confess Christ openly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"Therefore, everyone who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 before people I, too, will acknowledge before my Father in heaven.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10:32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think about Christ’s Word.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confession brings blessing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free choice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 Word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confession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replied to him, "Rabbi,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Son of God !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King of Israel!"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1:49 ISV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 found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him, "We have found the man about whom Moses in the Law and the Prophets wrote--Jesus, the son of Joseph, from Nazareth." Nathaniel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him, "Out of Nazareth? Can anything good come from there?" Philip told him,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"Come and see!" </a:t>
            </a:r>
            <a:r>
              <a:rPr lang="en-US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1:45-46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Phillip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 to Jesus.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asked him, "Out of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Nazareth ?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anything good come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there ?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Philip told him, "Come and see 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1:46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Salvation is a free choice.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was a skeptic.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free choice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 Peter, Thomas (called the Twin), Nathaniel from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 in Galilee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sons of Zebedee, and two of his other disciples were together.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21:2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well informed.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lived in Cana of Galilee.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saw Nathaniel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toward him and said about him, "Look, a genuine Israeli, in whom there is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deceit !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1:47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decided to check it out.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wasn’t a fake.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him, "How do you know me ?“ Jesus answered him, "Before Philip called you, while you were under the fig tree, I saw you."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1:48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asked another question.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heard God talking.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told him, "Do you believe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I told you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 saw you under the fig tree? You will see greater things than that."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1:50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of God is very clear.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believed because of His Word.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replied to him, "Rabbi,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Son of God !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King of Israel!"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1:49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Nathaniel made a clear confession.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is God and King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declare with your </a:t>
            </a:r>
            <a:r>
              <a:rPr lang="en-US" sz="4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Jesus is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believe in your heart that God raised him from the dead, you will be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10:9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 is a clear sign.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necessary sign.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free choice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clear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confession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640</Words>
  <Application>Microsoft Office PowerPoint</Application>
  <PresentationFormat>Widescreen</PresentationFormat>
  <Paragraphs>149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Salvation is a free choice.</vt:lpstr>
      <vt:lpstr>He was well informed.</vt:lpstr>
      <vt:lpstr>Nathaniel decided to check it out.</vt:lpstr>
      <vt:lpstr>He asked another question.</vt:lpstr>
      <vt:lpstr>The Word of God is very clear.</vt:lpstr>
      <vt:lpstr>Nathaniel made a clear confession.</vt:lpstr>
      <vt:lpstr>Confession is a clear sign.</vt:lpstr>
      <vt:lpstr>Silence is not an option.</vt:lpstr>
      <vt:lpstr>Just think about Christ’s Word.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61</cp:revision>
  <dcterms:created xsi:type="dcterms:W3CDTF">2018-04-18T09:11:47Z</dcterms:created>
  <dcterms:modified xsi:type="dcterms:W3CDTF">2019-04-24T15:18:39Z</dcterms:modified>
</cp:coreProperties>
</file>