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8" r:id="rId4"/>
    <p:sldId id="314" r:id="rId5"/>
    <p:sldId id="331" r:id="rId6"/>
    <p:sldId id="322" r:id="rId7"/>
    <p:sldId id="321" r:id="rId8"/>
    <p:sldId id="320" r:id="rId9"/>
    <p:sldId id="327" r:id="rId10"/>
    <p:sldId id="330" r:id="rId11"/>
    <p:sldId id="328" r:id="rId12"/>
    <p:sldId id="27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3300"/>
    <a:srgbClr val="990033"/>
    <a:srgbClr val="4D4D4D"/>
    <a:srgbClr val="800000"/>
    <a:srgbClr val="660033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60" autoAdjust="0"/>
    <p:restoredTop sz="38560" autoAdjust="0"/>
  </p:normalViewPr>
  <p:slideViewPr>
    <p:cSldViewPr snapToGrid="0">
      <p:cViewPr varScale="1">
        <p:scale>
          <a:sx n="32" d="100"/>
          <a:sy n="32" d="100"/>
        </p:scale>
        <p:origin x="1620" y="48"/>
      </p:cViewPr>
      <p:guideLst/>
    </p:cSldViewPr>
  </p:slideViewPr>
  <p:notesTextViewPr>
    <p:cViewPr>
      <p:scale>
        <a:sx n="250" d="100"/>
        <a:sy n="2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30122-7F66-47C9-91A1-65A430FA7A1E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44F76-C23F-496A-BF78-F762963D3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5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173736">
              <a:buFont typeface="Wingdings" pitchFamily="2" charset="2"/>
              <a:buNone/>
            </a:pPr>
            <a:r>
              <a:rPr lang="en-US" noProof="0" dirty="0"/>
              <a:t>	Let’s remember the mission of </a:t>
            </a:r>
            <a:r>
              <a:rPr lang="en-US" u="sng" noProof="0" dirty="0"/>
              <a:t>every</a:t>
            </a:r>
            <a:r>
              <a:rPr lang="en-US" noProof="0" dirty="0"/>
              <a:t> </a:t>
            </a:r>
            <a:r>
              <a:rPr lang="en-US" b="1" noProof="0" dirty="0"/>
              <a:t>true</a:t>
            </a:r>
            <a:r>
              <a:rPr lang="en-US" baseline="0" noProof="0" dirty="0"/>
              <a:t> Christian</a:t>
            </a:r>
            <a:r>
              <a:rPr lang="en-US" noProof="0" dirty="0"/>
              <a:t> :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noProof="0" dirty="0"/>
              <a:t>1) You</a:t>
            </a:r>
            <a:r>
              <a:rPr lang="en-US" baseline="0" noProof="0" dirty="0"/>
              <a:t> </a:t>
            </a:r>
            <a:r>
              <a:rPr lang="en-US" b="0" baseline="0" noProof="0" dirty="0"/>
              <a:t>will</a:t>
            </a:r>
            <a:r>
              <a:rPr lang="en-US" baseline="0" noProof="0" dirty="0"/>
              <a:t> be My </a:t>
            </a:r>
            <a:r>
              <a:rPr lang="en-US" u="sng" baseline="0" noProof="0" dirty="0"/>
              <a:t>witnesses</a:t>
            </a:r>
            <a:r>
              <a:rPr lang="en-US" baseline="0" noProof="0" dirty="0"/>
              <a:t>. A1v8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2) The </a:t>
            </a:r>
            <a:r>
              <a:rPr lang="en-US" u="sng" baseline="0" noProof="0" dirty="0"/>
              <a:t>Seed</a:t>
            </a:r>
            <a:r>
              <a:rPr lang="en-US" baseline="0" noProof="0" dirty="0"/>
              <a:t> is the Word. Lk8v11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3) Become </a:t>
            </a:r>
            <a:r>
              <a:rPr lang="en-US" u="sng" baseline="0" noProof="0" dirty="0"/>
              <a:t>Fishermen</a:t>
            </a:r>
            <a:r>
              <a:rPr lang="en-US" baseline="0" noProof="0" dirty="0"/>
              <a:t>. Mk1v17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4) </a:t>
            </a:r>
            <a:r>
              <a:rPr lang="en-US" u="sng" baseline="0" noProof="0" dirty="0"/>
              <a:t>Salvation</a:t>
            </a:r>
            <a:r>
              <a:rPr lang="en-US" baseline="0" noProof="0" dirty="0"/>
              <a:t> is of the Lord. Jo1v9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5) Make </a:t>
            </a:r>
            <a:r>
              <a:rPr lang="en-US" u="sng" baseline="0" noProof="0" dirty="0"/>
              <a:t>disciples</a:t>
            </a:r>
            <a:r>
              <a:rPr lang="en-US" baseline="0" noProof="0" dirty="0"/>
              <a:t>. Mt28v19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But, can we </a:t>
            </a:r>
            <a:r>
              <a:rPr lang="en-US" i="1" u="sng" baseline="0" noProof="0" dirty="0"/>
              <a:t>know</a:t>
            </a:r>
            <a:r>
              <a:rPr lang="en-US" baseline="0" noProof="0" dirty="0"/>
              <a:t> they are </a:t>
            </a:r>
            <a:r>
              <a:rPr lang="en-US" i="1" u="sng" baseline="0" noProof="0" dirty="0"/>
              <a:t>saved</a:t>
            </a:r>
            <a:r>
              <a:rPr lang="en-US" i="1" u="none" baseline="0" noProof="0" dirty="0"/>
              <a:t> </a:t>
            </a:r>
            <a:r>
              <a:rPr lang="en-US" baseline="0" noProof="0" dirty="0"/>
              <a:t>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186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re-read</a:t>
            </a:r>
            <a:r>
              <a:rPr lang="en-US" noProof="0" dirty="0"/>
              <a:t> Jn20v26.</a:t>
            </a:r>
            <a:r>
              <a:rPr lang="en-US" baseline="0" noProof="0" dirty="0"/>
              <a:t>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u="none" baseline="0" noProof="0" dirty="0"/>
              <a:t>Testimonies</a:t>
            </a:r>
            <a:r>
              <a:rPr lang="en-US" baseline="0" noProof="0" dirty="0"/>
              <a:t> will </a:t>
            </a:r>
            <a:r>
              <a:rPr lang="en-US" i="1" u="sng" baseline="0" noProof="0" dirty="0"/>
              <a:t>never</a:t>
            </a:r>
            <a:r>
              <a:rPr lang="en-US" baseline="0" noProof="0" dirty="0"/>
              <a:t> </a:t>
            </a:r>
            <a:r>
              <a:rPr lang="en-US" u="sng" baseline="0" noProof="0" dirty="0"/>
              <a:t>save</a:t>
            </a:r>
            <a:r>
              <a:rPr lang="en-US" baseline="0" noProof="0" dirty="0"/>
              <a:t> you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Christ </a:t>
            </a:r>
            <a:r>
              <a:rPr lang="en-US" u="sng" baseline="0" noProof="0" dirty="0"/>
              <a:t>alone</a:t>
            </a:r>
            <a:r>
              <a:rPr lang="en-US" baseline="0" noProof="0" dirty="0"/>
              <a:t> gives true peace.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Thomas needed that </a:t>
            </a:r>
            <a:r>
              <a:rPr lang="en-US" u="sng" baseline="0" noProof="0" dirty="0"/>
              <a:t>peace</a:t>
            </a:r>
            <a:r>
              <a:rPr lang="en-US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So Christ re-assured Thomas of the peace He </a:t>
            </a:r>
            <a:r>
              <a:rPr lang="en-US" u="sng" baseline="0" noProof="0" dirty="0"/>
              <a:t>gives</a:t>
            </a:r>
            <a:r>
              <a:rPr lang="en-US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Thomas didn’t turn away, like the soldiers at the tomb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234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re-read</a:t>
            </a:r>
            <a:r>
              <a:rPr lang="en-US" noProof="0" dirty="0"/>
              <a:t> Jn20v27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noProof="0" dirty="0"/>
              <a:t>True</a:t>
            </a:r>
            <a:r>
              <a:rPr lang="en-US" b="0" baseline="0" noProof="0" dirty="0"/>
              <a:t> salvation includes </a:t>
            </a:r>
            <a:r>
              <a:rPr lang="en-US" b="0" u="sng" baseline="0" noProof="0" dirty="0"/>
              <a:t>hearing</a:t>
            </a:r>
            <a:r>
              <a:rPr lang="en-US" b="0" baseline="0" noProof="0" dirty="0"/>
              <a:t> God speak, taking away all doubt.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noProof="0" dirty="0"/>
              <a:t>	A </a:t>
            </a:r>
            <a:r>
              <a:rPr lang="en-US" b="0" u="sng" noProof="0" dirty="0"/>
              <a:t>sign</a:t>
            </a:r>
            <a:r>
              <a:rPr lang="en-US" b="0" noProof="0" dirty="0"/>
              <a:t> of salvation is being able to say, “He spoke to me !”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u="sng" noProof="0" dirty="0"/>
              <a:t>Not everyone sees</a:t>
            </a:r>
            <a:r>
              <a:rPr lang="en-US" b="0" noProof="0" dirty="0"/>
              <a:t> physical</a:t>
            </a:r>
            <a:r>
              <a:rPr lang="en-US" b="0" baseline="0" noProof="0" dirty="0"/>
              <a:t> proof of God, but all truly saved hear His Word and believe Him.</a:t>
            </a:r>
            <a:endParaRPr lang="en-US" b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review</a:t>
            </a:r>
            <a:r>
              <a:rPr lang="en-US" baseline="0" noProof="0" dirty="0"/>
              <a:t> what we have seen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Let’s </a:t>
            </a:r>
            <a:r>
              <a:rPr lang="en-US" u="sng" baseline="0" noProof="0" dirty="0"/>
              <a:t>react</a:t>
            </a:r>
            <a:r>
              <a:rPr lang="en-US" baseline="0" noProof="0" dirty="0"/>
              <a:t> to what we have learned from Thomas’ life AND be “doers of the Word”.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Let’s </a:t>
            </a:r>
            <a:r>
              <a:rPr lang="en-US" u="sng" baseline="0" noProof="0" dirty="0"/>
              <a:t>return</a:t>
            </a:r>
            <a:r>
              <a:rPr lang="en-US" baseline="0" noProof="0" dirty="0"/>
              <a:t> for a checkup </a:t>
            </a:r>
            <a:r>
              <a:rPr lang="en-US" b="0" i="1" baseline="0" noProof="0" dirty="0"/>
              <a:t>each</a:t>
            </a:r>
            <a:r>
              <a:rPr lang="en-US" baseline="0" noProof="0" dirty="0"/>
              <a:t> </a:t>
            </a:r>
            <a:r>
              <a:rPr lang="en-US" i="1" baseline="0" noProof="0" dirty="0"/>
              <a:t>day</a:t>
            </a:r>
            <a:r>
              <a:rPr lang="en-US" baseline="0" noProof="0" dirty="0"/>
              <a:t> this week, to let God work.</a:t>
            </a:r>
          </a:p>
          <a:p>
            <a:pPr marL="0" marR="0" lvl="0" indent="-17145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baseline="0" noProof="0" dirty="0"/>
              <a:t>Let’s look for the </a:t>
            </a:r>
            <a:r>
              <a:rPr lang="en-US" u="sng" baseline="0" noProof="0" dirty="0"/>
              <a:t>signs</a:t>
            </a:r>
            <a:r>
              <a:rPr lang="en-US" u="none" baseline="0" noProof="0" dirty="0"/>
              <a:t> of </a:t>
            </a:r>
            <a:r>
              <a:rPr lang="en-US" u="none" baseline="0" noProof="0" dirty="0" err="1"/>
              <a:t>salva</a:t>
            </a:r>
            <a:r>
              <a:rPr lang="en-US" u="none" baseline="0" noProof="0" dirty="0"/>
              <a:t>.</a:t>
            </a:r>
            <a:endParaRPr lang="en-US" u="none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True Salvation is a </a:t>
            </a:r>
            <a:r>
              <a:rPr lang="en-US" b="1" i="1" u="sng" baseline="0" noProof="0" dirty="0"/>
              <a:t>miracle</a:t>
            </a:r>
            <a:r>
              <a:rPr lang="en-US" b="0" u="none" baseline="0" noProof="0" dirty="0"/>
              <a:t>. [R]</a:t>
            </a:r>
            <a:endParaRPr lang="en-US" b="0" baseline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93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Jesus said, ‘By </a:t>
            </a:r>
            <a:r>
              <a:rPr lang="en-US" b="1" i="1" u="sng" noProof="0" dirty="0"/>
              <a:t>their</a:t>
            </a:r>
            <a:r>
              <a:rPr lang="en-US" noProof="0" dirty="0"/>
              <a:t> fruit</a:t>
            </a:r>
            <a:r>
              <a:rPr lang="en-US" baseline="0" noProof="0" dirty="0"/>
              <a:t> you will know them’ </a:t>
            </a:r>
            <a:r>
              <a:rPr lang="en-US" b="1" baseline="0" noProof="0" dirty="0"/>
              <a:t>≠</a:t>
            </a:r>
            <a:r>
              <a:rPr lang="en-US" baseline="0" noProof="0" dirty="0"/>
              <a:t> the fruit of HS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Today we’ll see </a:t>
            </a:r>
            <a:r>
              <a:rPr lang="en-US" u="sng" baseline="0" noProof="0" dirty="0"/>
              <a:t>3 signs</a:t>
            </a:r>
            <a:r>
              <a:rPr lang="en-US" baseline="0" noProof="0" dirty="0"/>
              <a:t> of </a:t>
            </a:r>
            <a:r>
              <a:rPr lang="en-US" baseline="0" noProof="0" dirty="0" err="1"/>
              <a:t>salva</a:t>
            </a:r>
            <a:r>
              <a:rPr lang="en-US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I’ll be using the </a:t>
            </a:r>
            <a:r>
              <a:rPr lang="en-US" b="0" u="sng" baseline="0" noProof="0" dirty="0"/>
              <a:t>ISV</a:t>
            </a:r>
            <a:r>
              <a:rPr lang="en-US" baseline="0" noProof="0" dirty="0"/>
              <a:t> literal </a:t>
            </a:r>
            <a:r>
              <a:rPr lang="en-US" baseline="0" noProof="0" dirty="0" err="1"/>
              <a:t>transl</a:t>
            </a:r>
            <a:endParaRPr lang="en-US" baseline="0" noProof="0" dirty="0"/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Let’s </a:t>
            </a:r>
            <a:r>
              <a:rPr lang="en-US" u="sng" baseline="0" noProof="0" dirty="0"/>
              <a:t>read</a:t>
            </a:r>
            <a:r>
              <a:rPr lang="en-US" baseline="0" noProof="0" dirty="0"/>
              <a:t> Jn20v19-29.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Here’s Thomas’ confession. [R]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Let’s </a:t>
            </a:r>
            <a:r>
              <a:rPr lang="en-US" u="sng" baseline="0" noProof="0" dirty="0"/>
              <a:t>remember</a:t>
            </a:r>
            <a:r>
              <a:rPr lang="en-US" baseline="0" noProof="0" dirty="0"/>
              <a:t> that signs </a:t>
            </a:r>
            <a:r>
              <a:rPr lang="en-US" b="1" baseline="0" noProof="0" dirty="0"/>
              <a:t>are not</a:t>
            </a:r>
            <a:r>
              <a:rPr lang="en-US" baseline="0" noProof="0" dirty="0"/>
              <a:t> the Way to salvation.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58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Lk6v13,</a:t>
            </a:r>
            <a:r>
              <a:rPr lang="en-US" baseline="0" noProof="0" dirty="0"/>
              <a:t>15 &amp;16</a:t>
            </a:r>
            <a:r>
              <a:rPr lang="en-US" noProof="0" dirty="0"/>
              <a:t>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Jesus prayed all night before choosing 12 of His </a:t>
            </a:r>
            <a:r>
              <a:rPr lang="en-US" u="sng" noProof="0" dirty="0"/>
              <a:t>disciples</a:t>
            </a:r>
            <a:r>
              <a:rPr lang="en-US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One of them was Thomas,</a:t>
            </a:r>
            <a:r>
              <a:rPr lang="en-US" baseline="0" noProof="0" dirty="0"/>
              <a:t> another</a:t>
            </a:r>
            <a:r>
              <a:rPr lang="en-US" noProof="0" dirty="0"/>
              <a:t> </a:t>
            </a:r>
            <a:r>
              <a:rPr lang="en-US" u="sng" noProof="0" dirty="0"/>
              <a:t>Judas</a:t>
            </a:r>
            <a:r>
              <a:rPr lang="en-US" noProof="0" dirty="0"/>
              <a:t>, who betrayed Him.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</a:t>
            </a:r>
            <a:r>
              <a:rPr lang="en-US" b="0" i="1" noProof="0" dirty="0"/>
              <a:t>Judas was not saved ! </a:t>
            </a:r>
            <a:r>
              <a:rPr lang="en-US" noProof="0" dirty="0"/>
              <a:t>(Jn17v12)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u="sng" noProof="0" dirty="0"/>
              <a:t>However</a:t>
            </a:r>
            <a:r>
              <a:rPr lang="en-US" noProof="0" dirty="0"/>
              <a:t>, it’s a good sign along</a:t>
            </a:r>
            <a:r>
              <a:rPr lang="en-US" baseline="0" noProof="0" dirty="0"/>
              <a:t> with others that someone is saved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52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Jn6v67-68.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u="none" noProof="0" dirty="0"/>
              <a:t>Christ’s teachings</a:t>
            </a:r>
            <a:r>
              <a:rPr lang="en-US" u="none" baseline="0" noProof="0" dirty="0"/>
              <a:t> were </a:t>
            </a:r>
            <a:r>
              <a:rPr lang="en-US" u="sng" baseline="0" noProof="0" dirty="0"/>
              <a:t>hard</a:t>
            </a:r>
            <a:r>
              <a:rPr lang="en-US" u="none" baseline="0" noProof="0" dirty="0"/>
              <a:t> to understand and demanded a lot of </a:t>
            </a:r>
            <a:r>
              <a:rPr lang="en-US" u="sng" baseline="0" noProof="0" dirty="0"/>
              <a:t>commitment</a:t>
            </a:r>
            <a:r>
              <a:rPr lang="en-US" u="none" baseline="0" noProof="0" dirty="0"/>
              <a:t> to the Master.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u="none" baseline="0" noProof="0" dirty="0"/>
              <a:t>	Many </a:t>
            </a:r>
            <a:r>
              <a:rPr lang="en-US" u="sng" baseline="0" noProof="0" dirty="0"/>
              <a:t>disciples</a:t>
            </a:r>
            <a:r>
              <a:rPr lang="en-US" u="none" baseline="0" noProof="0" dirty="0"/>
              <a:t> just left Him !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u="none" baseline="0" noProof="0" dirty="0"/>
              <a:t>	Thomas was one of the </a:t>
            </a:r>
            <a:r>
              <a:rPr lang="en-US" u="sng" baseline="0" noProof="0" dirty="0"/>
              <a:t>twelve</a:t>
            </a:r>
            <a:r>
              <a:rPr lang="en-US" u="none" baseline="0" noProof="0" dirty="0"/>
              <a:t> who stayed.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u="none" baseline="0" noProof="0" dirty="0"/>
              <a:t>He showed Christ had his </a:t>
            </a:r>
            <a:r>
              <a:rPr lang="en-US" u="sng" baseline="0" noProof="0" dirty="0"/>
              <a:t>ear</a:t>
            </a:r>
            <a:r>
              <a:rPr lang="en-US" u="none" baseline="0" noProof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327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Ac1v13.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Thomas</a:t>
            </a:r>
            <a:r>
              <a:rPr lang="en-US" baseline="0" noProof="0" dirty="0"/>
              <a:t> </a:t>
            </a:r>
            <a:r>
              <a:rPr lang="en-US" u="sng" baseline="0" noProof="0" dirty="0"/>
              <a:t>demonstrated</a:t>
            </a:r>
            <a:r>
              <a:rPr lang="en-US" baseline="0" noProof="0" dirty="0"/>
              <a:t> that he was truly saved by Christ.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When </a:t>
            </a:r>
            <a:r>
              <a:rPr lang="en-US" u="sng" baseline="0" noProof="0" dirty="0"/>
              <a:t>Judas</a:t>
            </a:r>
            <a:r>
              <a:rPr lang="en-US" baseline="0" noProof="0" dirty="0"/>
              <a:t> hung himself and the crowds went away, he didn’t.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The 11 </a:t>
            </a:r>
            <a:r>
              <a:rPr lang="en-US" u="sng" baseline="0" noProof="0" dirty="0"/>
              <a:t>waited</a:t>
            </a:r>
            <a:r>
              <a:rPr lang="en-US" baseline="0" noProof="0" dirty="0"/>
              <a:t> for Christ’s promise of the Spirit’s indwelling.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He was </a:t>
            </a:r>
            <a:r>
              <a:rPr lang="en-US" u="sng" noProof="0" dirty="0"/>
              <a:t>born</a:t>
            </a:r>
            <a:r>
              <a:rPr lang="en-US" u="sng" baseline="0" noProof="0" dirty="0"/>
              <a:t> </a:t>
            </a:r>
            <a:r>
              <a:rPr lang="en-US" u="sng" baseline="0" noProof="0" dirty="0" err="1"/>
              <a:t>again</a:t>
            </a:r>
            <a:r>
              <a:rPr lang="en-US" baseline="0" noProof="0" dirty="0" err="1"/>
              <a:t>@</a:t>
            </a:r>
            <a:r>
              <a:rPr lang="en-US" noProof="0" dirty="0" err="1"/>
              <a:t>Pentecost</a:t>
            </a:r>
            <a:r>
              <a:rPr lang="en-US" noProof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062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u="none" baseline="0" noProof="0" dirty="0"/>
              <a:t> Jn11v7-8</a:t>
            </a:r>
            <a:r>
              <a:rPr lang="en-US" noProof="0" dirty="0"/>
              <a:t>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noProof="0" dirty="0"/>
              <a:t>All</a:t>
            </a:r>
            <a:r>
              <a:rPr lang="en-US" b="0" i="0" baseline="0" noProof="0" dirty="0"/>
              <a:t> the disciples knew the real </a:t>
            </a:r>
            <a:r>
              <a:rPr lang="en-US" b="0" i="0" u="sng" baseline="0" noProof="0" dirty="0"/>
              <a:t>danger</a:t>
            </a:r>
            <a:r>
              <a:rPr lang="en-US" b="0" i="0" baseline="0" noProof="0" dirty="0"/>
              <a:t> Jesus faced in Judea.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i="0" baseline="0" noProof="0" dirty="0"/>
              <a:t>	Thomas </a:t>
            </a:r>
            <a:r>
              <a:rPr lang="en-US" b="0" i="0" u="sng" baseline="0" noProof="0" dirty="0"/>
              <a:t>cared</a:t>
            </a:r>
            <a:r>
              <a:rPr lang="en-US" b="0" i="0" baseline="0" noProof="0" dirty="0"/>
              <a:t> for Christ’s safety.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baseline="0" noProof="0" dirty="0"/>
              <a:t>A Rabbi is considered like a </a:t>
            </a:r>
            <a:r>
              <a:rPr lang="en-US" b="0" i="0" u="sng" baseline="0" noProof="0" dirty="0"/>
              <a:t>spiritual leader</a:t>
            </a:r>
            <a:r>
              <a:rPr lang="en-US" b="0" i="0" baseline="0" noProof="0" dirty="0"/>
              <a:t>, loved and protected, like a “father”.</a:t>
            </a:r>
            <a:endParaRPr lang="en-US" b="0" i="1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143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Jn11v16.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noProof="0" dirty="0"/>
              <a:t>When</a:t>
            </a:r>
            <a:r>
              <a:rPr lang="en-US" b="0" i="0" baseline="0" noProof="0" dirty="0"/>
              <a:t> Jesus insisted on going to Judea for Lazarus, Thomas </a:t>
            </a:r>
            <a:r>
              <a:rPr lang="en-US" b="0" i="0" u="sng" baseline="0" noProof="0" dirty="0"/>
              <a:t>spoke</a:t>
            </a:r>
            <a:r>
              <a:rPr lang="en-US" b="0" i="0" baseline="0" noProof="0" dirty="0"/>
              <a:t> up.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i="0" noProof="0" dirty="0"/>
              <a:t>	Like Peter, the spirit was willing, but the flesh is </a:t>
            </a:r>
            <a:r>
              <a:rPr lang="en-US" b="0" i="0" u="sng" noProof="0" dirty="0"/>
              <a:t>weak</a:t>
            </a:r>
            <a:r>
              <a:rPr lang="en-US" b="0" i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noProof="0" dirty="0"/>
              <a:t>Even if He</a:t>
            </a:r>
            <a:r>
              <a:rPr lang="en-US" b="0" i="0" baseline="0" noProof="0" dirty="0"/>
              <a:t> </a:t>
            </a:r>
            <a:r>
              <a:rPr lang="en-US" b="0" i="0" u="sng" baseline="0" noProof="0" dirty="0"/>
              <a:t>fled</a:t>
            </a:r>
            <a:r>
              <a:rPr lang="en-US" b="0" i="0" baseline="0" noProof="0" dirty="0"/>
              <a:t> in Gethsemane, his heart was in the right place.</a:t>
            </a:r>
            <a:endParaRPr lang="en-US" b="0" i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909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u="none" baseline="0" noProof="0" dirty="0"/>
              <a:t> Lk9v54</a:t>
            </a:r>
            <a:r>
              <a:rPr lang="en-US" noProof="0" dirty="0"/>
              <a:t>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noProof="0" dirty="0"/>
              <a:t>A</a:t>
            </a:r>
            <a:r>
              <a:rPr lang="en-US" b="0" i="0" baseline="0" noProof="0" dirty="0"/>
              <a:t> true friend wants to always </a:t>
            </a:r>
            <a:r>
              <a:rPr lang="en-US" b="0" i="0" u="sng" baseline="0" noProof="0" dirty="0"/>
              <a:t>stay in touch</a:t>
            </a:r>
            <a:r>
              <a:rPr lang="en-US" b="0" i="0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i="0" noProof="0" dirty="0"/>
              <a:t>	When Jesus said He</a:t>
            </a:r>
            <a:r>
              <a:rPr lang="en-US" b="0" i="0" baseline="0" noProof="0" dirty="0"/>
              <a:t> was going </a:t>
            </a:r>
            <a:r>
              <a:rPr lang="en-US" b="0" i="0" u="sng" baseline="0" noProof="0" dirty="0"/>
              <a:t>away</a:t>
            </a:r>
            <a:r>
              <a:rPr lang="en-US" b="0" i="0" baseline="0" noProof="0" dirty="0"/>
              <a:t>, it was Thomas who spoke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baseline="0" noProof="0" dirty="0"/>
              <a:t>He didn’t just ask the address to send a </a:t>
            </a:r>
            <a:r>
              <a:rPr lang="en-US" b="0" i="0" u="sng" baseline="0" noProof="0" dirty="0"/>
              <a:t>card</a:t>
            </a:r>
            <a:r>
              <a:rPr lang="en-US" b="0" i="0" baseline="0" noProof="0" dirty="0"/>
              <a:t>, he asked how to get there, to </a:t>
            </a:r>
            <a:r>
              <a:rPr lang="en-US" b="0" i="0" u="sng" baseline="0" noProof="0" dirty="0"/>
              <a:t>be</a:t>
            </a:r>
            <a:r>
              <a:rPr lang="en-US" b="0" i="0" baseline="0" noProof="0" dirty="0"/>
              <a:t> with Jesus </a:t>
            </a:r>
            <a:r>
              <a:rPr lang="en-US" b="0" i="0" baseline="0" noProof="0" dirty="0">
                <a:sym typeface="Wingdings" panose="05000000000000000000" pitchFamily="2" charset="2"/>
              </a:rPr>
              <a:t></a:t>
            </a:r>
            <a:endParaRPr lang="en-US" b="0" i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843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re-read</a:t>
            </a:r>
            <a:r>
              <a:rPr lang="en-US" noProof="0" dirty="0"/>
              <a:t> Jn20v25. [Read]</a:t>
            </a:r>
          </a:p>
          <a:p>
            <a:pPr marL="0" marR="0" lvl="0" indent="-17145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baseline="0" noProof="0" dirty="0"/>
              <a:t>Thomas had </a:t>
            </a:r>
            <a:r>
              <a:rPr lang="en-US" u="sng" baseline="0" noProof="0" dirty="0"/>
              <a:t>missed</a:t>
            </a:r>
            <a:r>
              <a:rPr lang="en-US" baseline="0" noProof="0" dirty="0"/>
              <a:t> the meeting with Christ.</a:t>
            </a:r>
          </a:p>
          <a:p>
            <a:pPr marL="0" marR="0" lvl="0" indent="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aseline="0" noProof="0" dirty="0"/>
              <a:t>	The other believers </a:t>
            </a:r>
            <a:r>
              <a:rPr lang="en-US" u="sng" baseline="0" noProof="0" dirty="0"/>
              <a:t>testified</a:t>
            </a:r>
            <a:r>
              <a:rPr lang="en-US" baseline="0" noProof="0" dirty="0"/>
              <a:t> they had been with Jesus.</a:t>
            </a:r>
          </a:p>
          <a:p>
            <a:pPr marL="0" marR="0" lvl="0" indent="-17145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baseline="0" noProof="0" dirty="0"/>
              <a:t>Thomas would </a:t>
            </a:r>
            <a:r>
              <a:rPr lang="en-US" u="sng" baseline="0" noProof="0" dirty="0"/>
              <a:t>not believe</a:t>
            </a:r>
            <a:r>
              <a:rPr lang="en-US" baseline="0" noProof="0" dirty="0"/>
              <a:t> their multiple testimonies !</a:t>
            </a:r>
          </a:p>
          <a:p>
            <a:pPr marL="0" marR="0" lvl="0" indent="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aseline="0" noProof="0" dirty="0"/>
              <a:t>	He wanted to </a:t>
            </a:r>
            <a:r>
              <a:rPr lang="en-US" b="1" i="1" u="sng" baseline="0" noProof="0" dirty="0"/>
              <a:t>see the Lord</a:t>
            </a:r>
            <a:r>
              <a:rPr lang="en-US" baseline="0" noProof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9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7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32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0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47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71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76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43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0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4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82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39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week later his disciples were again inside, and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Thomas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with them. Even though the doors were shut, Jesus came, stood among them, and said, "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Peace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with you."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20:26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Salvation is very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imagine Thomas’ eyes 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follower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friend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servant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73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en-US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he told </a:t>
            </a:r>
            <a:r>
              <a:rPr lang="en-US" sz="4800" b="1" i="1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Thomas</a:t>
            </a:r>
            <a:r>
              <a:rPr lang="en-US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"Put your finger here, and look at my hands.  Take your hand, and put it into my side. 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 doubting</a:t>
            </a:r>
            <a:r>
              <a:rPr lang="en-US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but believe.“     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20:27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Lord spoke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directly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Thomas.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doubt disappeared 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follower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friend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servant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2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Review, React, Return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" y="6034088"/>
            <a:ext cx="12191999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u="sng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www.Pass4missions.com/library</a:t>
            </a:r>
            <a:endParaRPr lang="en-US" sz="4800" i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781878"/>
            <a:ext cx="4149968" cy="525220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Christ’s follower</a:t>
            </a:r>
            <a:endParaRPr lang="en-US" sz="3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Christ’s friend</a:t>
            </a:r>
            <a:endParaRPr lang="en-US" sz="3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Christ’s servant</a:t>
            </a:r>
            <a:endParaRPr lang="en-US" sz="3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Thomas answered him,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"My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my God !"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20:28</a:t>
            </a:r>
          </a:p>
        </p:txBody>
      </p:sp>
    </p:spTree>
    <p:extLst>
      <p:ext uri="{BB962C8B-B14F-4D97-AF65-F5344CB8AC3E}">
        <p14:creationId xmlns:p14="http://schemas.microsoft.com/office/powerpoint/2010/main" val="81247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uiExpand="1" build="p"/>
      <p:bldP spid="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Thomas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answered him, "My Lord and my God!"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20:28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Signs of Salvation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Thomas was truly saved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follower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friend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servant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 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  <p:bldP spid="5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daylight came, he called his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disciples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chose twelve of them, whom he also called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apostles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…Matthew,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Thomas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James… and Judas Iscariot (who became a traitor).</a:t>
            </a:r>
          </a:p>
          <a:p>
            <a:pPr marL="0" indent="0" algn="ctr">
              <a:buNone/>
            </a:pP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6:13 &amp; 15-16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781877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Thomas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chose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follow Jesus.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Judas Iscariot did too 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Christ’s follower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friend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servant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5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Jesus asked the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Twelve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"You don't want to leave, too, do you ?" Simon Peter answered him, "Lord,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whom would we go ?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You have the words of eternal life.”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6:67-68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Thomas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stayed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others left.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Faithfulness is a good sign.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follower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friend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servant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93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  <p:bldP spid="5" grpId="0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they came into the city, these men went to the upstairs room where they had been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staying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Peter and John, James and Andrew, Philip and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Thomas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Bartholomew and Matthew, James the son of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Alphaeus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Simon the Zealot, and Judas the son of James. </a:t>
            </a:r>
            <a:r>
              <a:rPr lang="en-US" sz="2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1:13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Thomas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believed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promise.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received the Spirit.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follower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friend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servant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this he told the disciples, "Let's go back to Judea."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disciples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told him, "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Rabbi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Jews were just now trying to stone you to death, and you are going back there again ?"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11:7-8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Thomas was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concerned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Jesus.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was his spiritual father.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follower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Christ’s friend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servant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90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Thomas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who was called the Twin, told his fellow disciples, "Let's go, too, so that we may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with Him !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11:16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Thomas was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willing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die for Him.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Thomas did go to Judea.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follower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friend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servant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0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Thomas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asked him, "Lord, we don't know where you are going, so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we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 the way?"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14:5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Thomas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asked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ultimate question.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got the ultimate answer 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follower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Christ’s friend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servant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36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the other disciples kept telling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"We have seen the Lord !" But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told them, "Unless I see the nail marks in his hands, put my finger into them, and put my hand into his side,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never believe !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20:25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what happened to Thomas 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faith was weak.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follower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Christ’s friend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Christ’s servant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4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643</Words>
  <Application>Microsoft Office PowerPoint</Application>
  <PresentationFormat>Widescreen</PresentationFormat>
  <Paragraphs>150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Signs of Salvation</vt:lpstr>
      <vt:lpstr>Thomas chose to follow Jesus.</vt:lpstr>
      <vt:lpstr>Thomas stayed when others left.</vt:lpstr>
      <vt:lpstr>Thomas believed Christ’s promise.</vt:lpstr>
      <vt:lpstr>Thomas was concerned for Jesus.</vt:lpstr>
      <vt:lpstr>Thomas was willing to die for Him.</vt:lpstr>
      <vt:lpstr>Thomas asked the ultimate question.</vt:lpstr>
      <vt:lpstr>So what happened to Thomas ?</vt:lpstr>
      <vt:lpstr>Salvation is very personal.</vt:lpstr>
      <vt:lpstr>The Lord spoke directly to Thomas.</vt:lpstr>
      <vt:lpstr>Review, React, Return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Howland</dc:creator>
  <cp:lastModifiedBy>Howland</cp:lastModifiedBy>
  <cp:revision>149</cp:revision>
  <dcterms:created xsi:type="dcterms:W3CDTF">2018-04-18T09:11:47Z</dcterms:created>
  <dcterms:modified xsi:type="dcterms:W3CDTF">2019-04-24T15:19:28Z</dcterms:modified>
</cp:coreProperties>
</file>