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1" r:id="rId3"/>
    <p:sldId id="258" r:id="rId4"/>
    <p:sldId id="277" r:id="rId5"/>
    <p:sldId id="268" r:id="rId6"/>
    <p:sldId id="275" r:id="rId7"/>
    <p:sldId id="276" r:id="rId8"/>
    <p:sldId id="270" r:id="rId9"/>
    <p:sldId id="267" r:id="rId10"/>
    <p:sldId id="272" r:id="rId11"/>
    <p:sldId id="26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5" autoAdjust="0"/>
    <p:restoredTop sz="28344" autoAdjust="0"/>
  </p:normalViewPr>
  <p:slideViewPr>
    <p:cSldViewPr>
      <p:cViewPr varScale="1">
        <p:scale>
          <a:sx n="23" d="100"/>
          <a:sy n="23" d="100"/>
        </p:scale>
        <p:origin x="1128" y="1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-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82880">
              <a:buFont typeface="Wingdings" pitchFamily="2" charset="2"/>
              <a:buNone/>
            </a:pPr>
            <a:r>
              <a:rPr lang="en-US" noProof="0" dirty="0"/>
              <a:t>	It</a:t>
            </a:r>
            <a:r>
              <a:rPr lang="en-US" baseline="0" noProof="0" dirty="0"/>
              <a:t> has often been said that Christianity is just for </a:t>
            </a:r>
            <a:r>
              <a:rPr lang="en-US" b="1" i="1" baseline="0" noProof="0" dirty="0"/>
              <a:t>people with problems</a:t>
            </a:r>
            <a:r>
              <a:rPr lang="en-US" baseline="0" noProof="0" dirty="0"/>
              <a:t>.</a:t>
            </a:r>
            <a:endParaRPr lang="en-US" noProof="0" dirty="0"/>
          </a:p>
          <a:p>
            <a:pPr marL="0" indent="0" defTabSz="182880">
              <a:buFont typeface="Wingdings" pitchFamily="2" charset="2"/>
              <a:buNone/>
            </a:pPr>
            <a:r>
              <a:rPr lang="en-US" baseline="0" noProof="0" dirty="0"/>
              <a:t>	</a:t>
            </a:r>
            <a:r>
              <a:rPr lang="en-US" b="1" i="1" u="sng" baseline="0" noProof="0" dirty="0"/>
              <a:t>That’s true</a:t>
            </a:r>
            <a:r>
              <a:rPr lang="en-US" baseline="0" noProof="0" dirty="0"/>
              <a:t>,… because we </a:t>
            </a:r>
            <a:r>
              <a:rPr lang="en-US" u="sng" baseline="0" noProof="0" dirty="0"/>
              <a:t>ALL</a:t>
            </a:r>
            <a:r>
              <a:rPr lang="en-US" baseline="0" noProof="0" dirty="0"/>
              <a:t> have a very BIG problem, </a:t>
            </a:r>
            <a:r>
              <a:rPr lang="en-US" b="1" i="1" baseline="0" noProof="0" dirty="0"/>
              <a:t>the problem of evil</a:t>
            </a:r>
            <a:r>
              <a:rPr lang="en-US" baseline="0" noProof="0" dirty="0"/>
              <a:t>.</a:t>
            </a:r>
          </a:p>
          <a:p>
            <a:pPr marL="0" indent="0" defTabSz="182880">
              <a:buFont typeface="Wingdings" pitchFamily="2" charset="2"/>
              <a:buNone/>
            </a:pPr>
            <a:r>
              <a:rPr lang="en-US" i="0" u="none" baseline="0" noProof="0" dirty="0"/>
              <a:t>	</a:t>
            </a:r>
            <a:r>
              <a:rPr lang="en-US" i="1" u="sng" baseline="0" noProof="0" dirty="0"/>
              <a:t>No human being has ever escaped</a:t>
            </a:r>
            <a:r>
              <a:rPr lang="en-US" i="0" u="none" baseline="0" noProof="0" dirty="0"/>
              <a:t> the temptation to sin according to </a:t>
            </a:r>
            <a:r>
              <a:rPr lang="en-US" b="1" i="0" u="none" baseline="0" noProof="0" dirty="0"/>
              <a:t>James 1v14</a:t>
            </a:r>
            <a:r>
              <a:rPr lang="en-US" b="0" i="0" u="none" baseline="0" noProof="0" dirty="0"/>
              <a:t>.</a:t>
            </a:r>
          </a:p>
          <a:p>
            <a:pPr marL="0" indent="0" algn="ctr" defTabSz="182880">
              <a:buFont typeface="Wingdings" pitchFamily="2" charset="2"/>
              <a:buNone/>
            </a:pPr>
            <a:r>
              <a:rPr lang="en-US" b="1" i="1" baseline="0" noProof="0" dirty="0"/>
              <a:t>What are the consequences ?</a:t>
            </a:r>
          </a:p>
          <a:p>
            <a:pPr marL="0" indent="0" defTabSz="182880">
              <a:buFont typeface="Wingdings" panose="05000000000000000000" pitchFamily="2" charset="2"/>
              <a:buChar char="Ø"/>
            </a:pPr>
            <a:r>
              <a:rPr lang="en-US" baseline="0" noProof="0" dirty="0"/>
              <a:t> We all are condemned to die for our sin : the strongest, the richest, the most loved… </a:t>
            </a:r>
            <a:r>
              <a:rPr lang="en-US" b="0" i="0" u="none" baseline="0" noProof="0" dirty="0"/>
              <a:t>we </a:t>
            </a:r>
            <a:r>
              <a:rPr lang="en-US" b="1" i="0" u="none" baseline="0" noProof="0" dirty="0"/>
              <a:t>will</a:t>
            </a:r>
            <a:r>
              <a:rPr lang="en-US" b="0" i="0" u="none" baseline="0" noProof="0" dirty="0"/>
              <a:t> </a:t>
            </a:r>
            <a:r>
              <a:rPr lang="en-US" b="1" i="0" u="none" baseline="0" noProof="0" dirty="0"/>
              <a:t>all face death </a:t>
            </a:r>
            <a:r>
              <a:rPr lang="en-US" b="0" i="0" u="none" baseline="0" noProof="0" dirty="0"/>
              <a:t>some day ! [read]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noProof="0" dirty="0"/>
          </a:p>
          <a:p>
            <a:pPr marL="171450" indent="-171450">
              <a:buFont typeface="Wingdings" pitchFamily="2" charset="2"/>
              <a:buChar char="Ø"/>
            </a:pPr>
            <a:endParaRPr lang="en-US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M/A 171210</a:t>
            </a:r>
            <a:r>
              <a:rPr lang="en-US" baseline="0" noProof="0" dirty="0"/>
              <a:t> avec notes / 180128 English Lafayette CA / 180708 Tulsa OK / 180715 N August SC /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baseline="0" noProof="0" dirty="0"/>
          </a:p>
          <a:p>
            <a:pPr marL="171450" indent="-171450">
              <a:buFont typeface="Wingdings" pitchFamily="2" charset="2"/>
              <a:buChar char="Ø"/>
            </a:pPr>
            <a:endParaRPr lang="en-US" baseline="0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err="1"/>
              <a:t>Écran</a:t>
            </a:r>
            <a:r>
              <a:rPr lang="en-US" noProof="0" dirty="0"/>
              <a:t> </a:t>
            </a:r>
            <a:r>
              <a:rPr lang="en-US" baseline="0" noProof="0" dirty="0"/>
              <a:t>settings 100% de1366x768px.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/>
              <a:t>Animation Pane 50/50  et </a:t>
            </a:r>
            <a:r>
              <a:rPr lang="en-US" baseline="0" noProof="0" dirty="0" err="1"/>
              <a:t>diapos</a:t>
            </a:r>
            <a:r>
              <a:rPr lang="en-US" baseline="0" noProof="0" dirty="0"/>
              <a:t> mini.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10 </a:t>
            </a:r>
            <a:r>
              <a:rPr lang="en-US" noProof="0" dirty="0" err="1"/>
              <a:t>lignes</a:t>
            </a:r>
            <a:r>
              <a:rPr lang="en-US" noProof="0" dirty="0"/>
              <a:t> max de notes</a:t>
            </a:r>
            <a:r>
              <a:rPr lang="en-US" baseline="0" noProof="0" dirty="0"/>
              <a:t> avec Zoom 200% &amp; </a:t>
            </a:r>
            <a:r>
              <a:rPr lang="en-US" baseline="0" noProof="0" dirty="0" err="1"/>
              <a:t>diapos</a:t>
            </a:r>
            <a:r>
              <a:rPr lang="en-US" baseline="0" noProof="0" dirty="0"/>
              <a:t> ci-</a:t>
            </a:r>
            <a:r>
              <a:rPr lang="en-US" baseline="0" noProof="0" dirty="0" err="1"/>
              <a:t>dessus</a:t>
            </a:r>
            <a:r>
              <a:rPr lang="en-US" baseline="0" noProof="0" dirty="0"/>
              <a:t> </a:t>
            </a:r>
            <a:r>
              <a:rPr lang="en-US" baseline="0" noProof="0" dirty="0" err="1"/>
              <a:t>en</a:t>
            </a:r>
            <a:r>
              <a:rPr lang="en-US" baseline="0" noProof="0" dirty="0"/>
              <a:t> face de </a:t>
            </a:r>
            <a:r>
              <a:rPr lang="en-US" baseline="0" noProof="0" dirty="0" err="1"/>
              <a:t>diapo</a:t>
            </a:r>
            <a:r>
              <a:rPr lang="en-US" baseline="0" noProof="0" dirty="0"/>
              <a:t> 10.</a:t>
            </a:r>
            <a:endParaRPr lang="en-US" noProof="0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err="1"/>
              <a:t>Lignes</a:t>
            </a:r>
            <a:r>
              <a:rPr lang="en-US" baseline="0" noProof="0" dirty="0"/>
              <a:t> </a:t>
            </a:r>
            <a:r>
              <a:rPr lang="en-US" noProof="0" dirty="0"/>
              <a:t>de </a:t>
            </a:r>
            <a:r>
              <a:rPr lang="en-US" noProof="0" dirty="0" err="1"/>
              <a:t>cette</a:t>
            </a:r>
            <a:r>
              <a:rPr lang="en-US" noProof="0" dirty="0"/>
              <a:t> </a:t>
            </a:r>
            <a:r>
              <a:rPr lang="en-US" noProof="0" dirty="0" err="1"/>
              <a:t>longueur</a:t>
            </a:r>
            <a:r>
              <a:rPr lang="en-US" noProof="0" dirty="0"/>
              <a:t> maximum&gt;&gt;&gt;&gt;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/>
              <a:t>Presenter View &gt; </a:t>
            </a:r>
            <a:r>
              <a:rPr lang="en-US" noProof="0" dirty="0" err="1"/>
              <a:t>diapo</a:t>
            </a:r>
            <a:r>
              <a:rPr lang="en-US" baseline="0" noProof="0" dirty="0"/>
              <a:t> mini à gauche &amp; </a:t>
            </a:r>
            <a:r>
              <a:rPr lang="en-US" baseline="0" noProof="0" dirty="0" err="1"/>
              <a:t>rien</a:t>
            </a:r>
            <a:r>
              <a:rPr lang="en-US" baseline="0" noProof="0" dirty="0"/>
              <a:t> </a:t>
            </a:r>
            <a:r>
              <a:rPr lang="en-US" baseline="0" noProof="0" dirty="0" err="1"/>
              <a:t>en</a:t>
            </a:r>
            <a:r>
              <a:rPr lang="en-US" baseline="0" noProof="0" dirty="0"/>
              <a:t> </a:t>
            </a:r>
            <a:r>
              <a:rPr lang="en-US" baseline="0" noProof="0" dirty="0" err="1"/>
              <a:t>haut</a:t>
            </a:r>
            <a:r>
              <a:rPr lang="en-US" baseline="0" noProof="0" dirty="0"/>
              <a:t> avec zoom notes 2x.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03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God </a:t>
            </a:r>
            <a:r>
              <a:rPr lang="en-US" b="1" i="1" u="sng" noProof="0" dirty="0"/>
              <a:t>blots out forever</a:t>
            </a:r>
            <a:r>
              <a:rPr lang="en-US" noProof="0" dirty="0"/>
              <a:t> the records of all our sins</a:t>
            </a:r>
            <a:r>
              <a:rPr lang="en-US" baseline="0" noProof="0" dirty="0"/>
              <a:t> !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en-US" baseline="0" noProof="0" dirty="0"/>
              <a:t>	But, you </a:t>
            </a:r>
            <a:r>
              <a:rPr lang="en-US" b="1" u="sng" baseline="0" noProof="0" dirty="0"/>
              <a:t>must</a:t>
            </a:r>
            <a:r>
              <a:rPr lang="en-US" baseline="0" noProof="0" dirty="0"/>
              <a:t> trust Christ enough to </a:t>
            </a:r>
            <a:r>
              <a:rPr lang="en-US" b="1" u="sng" baseline="0" noProof="0" dirty="0"/>
              <a:t>ask</a:t>
            </a:r>
            <a:r>
              <a:rPr lang="en-US" baseline="0" noProof="0" dirty="0"/>
              <a:t> Him to save you  according to Rm10:13.</a:t>
            </a:r>
          </a:p>
          <a:p>
            <a:pPr marL="0" indent="0" algn="ctr" defTabSz="164592">
              <a:buFont typeface="Wingdings" pitchFamily="2" charset="2"/>
              <a:buNone/>
            </a:pPr>
            <a:r>
              <a:rPr lang="en-US" b="1" i="1" baseline="0" noProof="0" dirty="0"/>
              <a:t>Have you done that ?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en-US" baseline="0" noProof="0" dirty="0"/>
              <a:t>	What a </a:t>
            </a:r>
            <a:r>
              <a:rPr lang="en-US" b="1" baseline="0" noProof="0" dirty="0"/>
              <a:t>great salvation</a:t>
            </a:r>
            <a:r>
              <a:rPr lang="en-US" baseline="0" noProof="0" dirty="0"/>
              <a:t> He offers to all who will trust Him enough to ask for it.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en-US" baseline="0" noProof="0" dirty="0"/>
              <a:t>	The removal of our sins is </a:t>
            </a:r>
            <a:r>
              <a:rPr lang="en-US" i="1" u="sng" baseline="0" noProof="0" dirty="0"/>
              <a:t>the </a:t>
            </a:r>
            <a:r>
              <a:rPr lang="en-US" b="1" i="1" u="sng" baseline="0" noProof="0" dirty="0"/>
              <a:t>foundation</a:t>
            </a:r>
            <a:r>
              <a:rPr lang="en-US" i="1" u="sng" baseline="0" noProof="0" dirty="0"/>
              <a:t> of Justification and Christian liberty</a:t>
            </a:r>
            <a:r>
              <a:rPr lang="en-US" baseline="0" noProof="0" dirty="0"/>
              <a:t>, that we will explore another time.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76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anose="05000000000000000000" pitchFamily="2" charset="2"/>
              <a:buNone/>
            </a:pPr>
            <a:r>
              <a:rPr lang="en-US" noProof="0" dirty="0"/>
              <a:t>	The</a:t>
            </a:r>
            <a:r>
              <a:rPr lang="en-US" baseline="0" noProof="0" dirty="0"/>
              <a:t> 3 R’s of education are not Reading, Writing and Arithmetic !</a:t>
            </a:r>
            <a:endParaRPr lang="en-US" noProof="0" dirty="0"/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en-US" baseline="0" noProof="0" dirty="0"/>
              <a:t>The big question today is this.  [read]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en-US" baseline="0" noProof="0" dirty="0"/>
              <a:t>[read]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en-US" baseline="0" noProof="0" dirty="0"/>
              <a:t>[read]</a:t>
            </a:r>
          </a:p>
          <a:p>
            <a:pPr marL="0" indent="171450" defTabSz="164592">
              <a:buFont typeface="Wingdings" panose="05000000000000000000" pitchFamily="2" charset="2"/>
              <a:buChar char="Ø"/>
            </a:pPr>
            <a:r>
              <a:rPr lang="en-US" baseline="0" noProof="0" dirty="0"/>
              <a:t>That’s only 2 of over 24 aspects of personal salvation that are listed on the summary sheet given out today.</a:t>
            </a:r>
          </a:p>
          <a:p>
            <a:pPr marL="0" indent="0" defTabSz="164592">
              <a:buFont typeface="Wingdings" panose="05000000000000000000" pitchFamily="2" charset="2"/>
              <a:buNone/>
            </a:pPr>
            <a:r>
              <a:rPr lang="en-US" baseline="0" noProof="0" dirty="0"/>
              <a:t>	What a “great salvation” we have to offer the world around us !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35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defTabSz="164592">
              <a:buFont typeface="Wingdings" pitchFamily="2" charset="2"/>
              <a:buNone/>
            </a:pPr>
            <a:r>
              <a:rPr lang="en-US" noProof="0" dirty="0"/>
              <a:t>There </a:t>
            </a:r>
            <a:r>
              <a:rPr lang="en-US" b="1" u="sng" noProof="0" dirty="0"/>
              <a:t>IS</a:t>
            </a:r>
            <a:r>
              <a:rPr lang="en-US" noProof="0" dirty="0"/>
              <a:t> Good News !</a:t>
            </a:r>
          </a:p>
          <a:p>
            <a:pPr marL="0" indent="0" algn="l" defTabSz="164592">
              <a:buFont typeface="Wingdings" pitchFamily="2" charset="2"/>
              <a:buNone/>
            </a:pPr>
            <a:r>
              <a:rPr lang="en-US" noProof="0" dirty="0"/>
              <a:t>	That’s the meaning of the word “Gospel”.</a:t>
            </a:r>
          </a:p>
          <a:p>
            <a:pPr marL="0" indent="-192024" defTabSz="164592" rtl="0">
              <a:buFont typeface="Wingdings" panose="05000000000000000000" pitchFamily="2" charset="2"/>
              <a:buChar char="Ø"/>
            </a:pP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Lk2:10-11 say, 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bring you </a:t>
            </a:r>
            <a:r>
              <a:rPr lang="en-US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News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great joy that will be for all the people.  For unto you is born this day in the city of David a </a:t>
            </a:r>
            <a:r>
              <a:rPr lang="en-US" sz="1200" b="1" i="1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Savior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who is Christ the Lord.”</a:t>
            </a:r>
          </a:p>
          <a:p>
            <a:pPr marL="0" indent="0" defTabSz="164592" rtl="0">
              <a:buFont typeface="Wingdings" panose="05000000000000000000" pitchFamily="2" charset="2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But, that was 2,000 years ago !</a:t>
            </a:r>
          </a:p>
          <a:p>
            <a:pPr defTabSz="164592" rtl="0"/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 </a:t>
            </a:r>
            <a:r>
              <a:rPr lang="en-US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Savior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but, how does He save </a:t>
            </a:r>
            <a:r>
              <a:rPr lang="en-US" sz="1200" b="0" i="1" u="sng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?</a:t>
            </a:r>
          </a:p>
          <a:p>
            <a:pPr defTabSz="164592" rtl="0"/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b="0" i="1" u="sng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does He do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when someone is saved ?</a:t>
            </a:r>
          </a:p>
          <a:p>
            <a:pPr defTabSz="164592" rtl="0"/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exactly is salvation ?</a:t>
            </a:r>
            <a:endParaRPr lang="en-US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30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I find most Christians</a:t>
            </a:r>
            <a:r>
              <a:rPr lang="en-US" baseline="0" noProof="0" dirty="0"/>
              <a:t> forget to explain the offer of salvation when they witness.</a:t>
            </a:r>
            <a:endParaRPr lang="en-US" noProof="0" dirty="0"/>
          </a:p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Let’s look in the Bible for what it says about </a:t>
            </a:r>
            <a:r>
              <a:rPr lang="en-US" b="1" i="1" u="sng" baseline="0" noProof="0" dirty="0"/>
              <a:t>personal and eternal salvation</a:t>
            </a:r>
            <a:r>
              <a:rPr lang="en-US" baseline="0" noProof="0" dirty="0"/>
              <a:t>.</a:t>
            </a:r>
            <a:endParaRPr lang="en-US" noProof="0" dirty="0"/>
          </a:p>
          <a:p>
            <a:pPr marL="0" indent="-192024" defTabSz="164592">
              <a:buFont typeface="Wingdings" pitchFamily="2" charset="2"/>
              <a:buChar char="Ø"/>
            </a:pPr>
            <a:r>
              <a:rPr lang="en-US" baseline="0" noProof="0" dirty="0"/>
              <a:t>Let’s remember the Mission that Christ left for believers, summarized in 5 Key Verses :  </a:t>
            </a:r>
            <a:r>
              <a:rPr lang="en-US" noProof="0" dirty="0"/>
              <a:t>Ac 1:8, Lk 8:11, Lk1:17, </a:t>
            </a:r>
            <a:r>
              <a:rPr lang="en-US" b="1" noProof="0" dirty="0"/>
              <a:t>Jonah 2:9</a:t>
            </a:r>
            <a:r>
              <a:rPr lang="en-US" b="1" baseline="0" noProof="0" dirty="0"/>
              <a:t> </a:t>
            </a:r>
            <a:r>
              <a:rPr lang="en-US" b="0" baseline="0" noProof="0" dirty="0"/>
              <a:t>and</a:t>
            </a:r>
            <a:r>
              <a:rPr lang="en-US" baseline="0" noProof="0" dirty="0"/>
              <a:t> Mt 28:19-20.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en-US" baseline="0" noProof="0" dirty="0"/>
              <a:t>	Salvation is a </a:t>
            </a:r>
            <a:r>
              <a:rPr lang="en-US" b="1" baseline="0" noProof="0" dirty="0"/>
              <a:t>MIRACLE</a:t>
            </a:r>
            <a:r>
              <a:rPr lang="en-US" baseline="0" noProof="0" dirty="0"/>
              <a:t>, not just a faith, like other religions !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Let’s look in the Bible for what it says about </a:t>
            </a:r>
            <a:r>
              <a:rPr lang="en-US" b="1" i="0" u="none" baseline="0" noProof="0" dirty="0"/>
              <a:t>personal and eternal salvation</a:t>
            </a:r>
            <a:r>
              <a:rPr lang="en-US" baseline="0" noProof="0" dirty="0"/>
              <a:t>.</a:t>
            </a:r>
            <a:endParaRPr lang="en-US" noProof="0" dirty="0"/>
          </a:p>
          <a:p>
            <a:pPr marL="0" indent="-192024" defTabSz="164592" rtl="0">
              <a:buFont typeface="Wingdings" panose="05000000000000000000" pitchFamily="2" charset="2"/>
              <a:buChar char="Ø"/>
            </a:pP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have prepared a summary of some of the </a:t>
            </a:r>
            <a:r>
              <a:rPr lang="en-US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words 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in the Bible to describe what God does </a:t>
            </a:r>
            <a:r>
              <a:rPr lang="en-US" sz="1200" b="1" i="1" u="sng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flash, the moment someone is saved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[offer handouts]</a:t>
            </a:r>
          </a:p>
          <a:p>
            <a:pPr marL="0" indent="-192024" defTabSz="164592" rtl="0">
              <a:buFont typeface="Wingdings" panose="05000000000000000000" pitchFamily="2" charset="2"/>
              <a:buChar char="Ø"/>
            </a:pP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Notice that there is a </a:t>
            </a:r>
            <a:r>
              <a:rPr lang="en-US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verse 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facet of salvation.</a:t>
            </a:r>
          </a:p>
          <a:p>
            <a:pPr marL="0" indent="0" defTabSz="164592" rtl="0">
              <a:buFont typeface="Wingdings" panose="05000000000000000000" pitchFamily="2" charset="2"/>
              <a:buNone/>
            </a:pP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b="1" i="1" u="sng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this list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your Bible to remember what Christ’s </a:t>
            </a:r>
            <a:r>
              <a:rPr lang="en-US" sz="1200" b="0" i="0" u="sng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offer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salvation really </a:t>
            </a:r>
            <a:r>
              <a:rPr lang="en-US" sz="1200" b="0" i="0" u="none" strike="noStrike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!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17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Let’s look at the </a:t>
            </a:r>
            <a:r>
              <a:rPr lang="en-US" i="1" u="sng" noProof="0" dirty="0"/>
              <a:t>2</a:t>
            </a:r>
            <a:r>
              <a:rPr lang="en-US" i="1" u="sng" baseline="30000" noProof="0" dirty="0"/>
              <a:t>nd</a:t>
            </a:r>
            <a:r>
              <a:rPr lang="en-US" i="1" u="sng" noProof="0" dirty="0"/>
              <a:t> part</a:t>
            </a:r>
            <a:r>
              <a:rPr lang="en-US" noProof="0" dirty="0"/>
              <a:t> of the </a:t>
            </a:r>
            <a:r>
              <a:rPr lang="en-US" b="1" noProof="0" dirty="0"/>
              <a:t>MIRACLE</a:t>
            </a:r>
            <a:r>
              <a:rPr lang="en-US" noProof="0" dirty="0"/>
              <a:t> of salvation that is linked to forgiveness.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</a:t>
            </a:r>
            <a:r>
              <a:rPr lang="en-US" b="0" i="0" noProof="0" dirty="0"/>
              <a:t>Before the sacrifice of Christ </a:t>
            </a:r>
            <a:r>
              <a:rPr lang="en-US" noProof="0" dirty="0"/>
              <a:t>on the Cross, </a:t>
            </a:r>
            <a:r>
              <a:rPr lang="en-US" b="0" i="0" noProof="0" dirty="0"/>
              <a:t>sins</a:t>
            </a:r>
            <a:r>
              <a:rPr lang="en-US" b="0" i="0" baseline="0" noProof="0" dirty="0"/>
              <a:t> were covered </a:t>
            </a:r>
            <a:r>
              <a:rPr lang="en-US" baseline="0" noProof="0" dirty="0"/>
              <a:t>but, </a:t>
            </a:r>
            <a:r>
              <a:rPr lang="en-US" b="1" i="1" baseline="0" noProof="0" dirty="0"/>
              <a:t>not removed</a:t>
            </a:r>
            <a:r>
              <a:rPr lang="en-US" baseline="0" noProof="0" dirty="0"/>
              <a:t>.</a:t>
            </a:r>
            <a:endParaRPr lang="en-US" noProof="0" dirty="0"/>
          </a:p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There was a reminder every year</a:t>
            </a:r>
            <a:r>
              <a:rPr lang="en-US" baseline="0" noProof="0" dirty="0"/>
              <a:t>(Heb10:3)</a:t>
            </a:r>
          </a:p>
          <a:p>
            <a:pPr marL="0" marR="0" lvl="0" indent="164592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1" i="1" baseline="0" noProof="0" dirty="0"/>
              <a:t>The blood of animals covered sin</a:t>
            </a:r>
            <a:r>
              <a:rPr lang="en-US" baseline="0" noProof="0" dirty="0"/>
              <a:t>, but did not take it away. [read]</a:t>
            </a:r>
          </a:p>
          <a:p>
            <a:pPr marL="0" marR="0" lvl="0" indent="0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aseline="0" noProof="0" dirty="0"/>
              <a:t>	</a:t>
            </a:r>
            <a:r>
              <a:rPr lang="en-US" b="1" i="1" baseline="0" noProof="0" dirty="0"/>
              <a:t>OT believers were </a:t>
            </a:r>
            <a:r>
              <a:rPr lang="en-US" b="1" i="1" u="sng" baseline="0" noProof="0" dirty="0"/>
              <a:t>truly</a:t>
            </a:r>
            <a:r>
              <a:rPr lang="en-US" b="1" i="1" baseline="0" noProof="0" dirty="0"/>
              <a:t> forgiven</a:t>
            </a:r>
            <a:r>
              <a:rPr lang="en-US" baseline="0" noProof="0" dirty="0"/>
              <a:t>, according to Lev4:26, but not w/o a record.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en-US" b="1" i="1" baseline="0" noProof="0" dirty="0"/>
              <a:t>Ours is </a:t>
            </a:r>
            <a:r>
              <a:rPr lang="en-US" b="1" i="1" u="sng" baseline="0" noProof="0" dirty="0"/>
              <a:t>truly</a:t>
            </a:r>
            <a:r>
              <a:rPr lang="en-US" b="1" i="1" baseline="0" noProof="0" dirty="0"/>
              <a:t> a great salvation. (Heb2v3)</a:t>
            </a:r>
            <a:endParaRPr lang="en-US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9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Like a police record which </a:t>
            </a:r>
            <a:r>
              <a:rPr lang="en-US" b="1" noProof="0" dirty="0"/>
              <a:t>disappeared</a:t>
            </a:r>
            <a:r>
              <a:rPr lang="en-US" noProof="0" dirty="0"/>
              <a:t>, God</a:t>
            </a:r>
            <a:r>
              <a:rPr lang="en-US" baseline="0" noProof="0" dirty="0"/>
              <a:t> is capable of </a:t>
            </a:r>
            <a:r>
              <a:rPr lang="en-US" b="1" baseline="0" noProof="0" dirty="0"/>
              <a:t>removing</a:t>
            </a:r>
            <a:r>
              <a:rPr lang="en-US" baseline="0" noProof="0" dirty="0"/>
              <a:t> all trace of sin.</a:t>
            </a:r>
          </a:p>
          <a:p>
            <a:pPr marL="0" marR="0" lvl="0" indent="164592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1" i="1" u="sng" baseline="0" noProof="0" dirty="0"/>
              <a:t>This is truly a miracle</a:t>
            </a:r>
            <a:r>
              <a:rPr lang="en-US" b="1" i="1" baseline="0" noProof="0" dirty="0"/>
              <a:t>.</a:t>
            </a:r>
            <a:r>
              <a:rPr lang="en-US" b="0" i="0" baseline="0" noProof="0" dirty="0"/>
              <a:t> (read)</a:t>
            </a:r>
          </a:p>
          <a:p>
            <a:pPr marL="0" marR="0" lvl="0" indent="0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="0" i="0" baseline="0" noProof="0" dirty="0"/>
              <a:t>	No matter what you have done, He can </a:t>
            </a:r>
            <a:r>
              <a:rPr lang="en-US" b="1" i="0" baseline="0" noProof="0" dirty="0"/>
              <a:t>erase</a:t>
            </a:r>
            <a:r>
              <a:rPr lang="en-US" b="0" i="0" baseline="0" noProof="0" dirty="0"/>
              <a:t> even the memory.</a:t>
            </a:r>
          </a:p>
          <a:p>
            <a:pPr marL="0" marR="0" lvl="0" indent="0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="0" i="0" baseline="0" noProof="0" dirty="0"/>
              <a:t>	</a:t>
            </a:r>
            <a:r>
              <a:rPr lang="en-US" b="0" i="1" u="sng" baseline="0" noProof="0" dirty="0"/>
              <a:t>We can forgive others</a:t>
            </a:r>
            <a:r>
              <a:rPr lang="en-US" b="0" i="0" baseline="0" noProof="0" dirty="0"/>
              <a:t>, </a:t>
            </a:r>
            <a:r>
              <a:rPr lang="en-US" b="1" i="1" baseline="0" noProof="0" dirty="0"/>
              <a:t>but we cannot </a:t>
            </a:r>
            <a:r>
              <a:rPr lang="en-US" b="0" i="0" baseline="0" noProof="0" dirty="0"/>
              <a:t>say what God does in this promise given in the Old for the New Testament. (Jer33:8)</a:t>
            </a:r>
          </a:p>
          <a:p>
            <a:pPr marL="0" marR="0" lvl="0" indent="164592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0" i="0" baseline="0" noProof="0" dirty="0"/>
              <a:t>True Salvation is not just a belief, a hope nor a mind set… </a:t>
            </a:r>
            <a:r>
              <a:rPr lang="en-US" b="1" i="0" baseline="0" noProof="0" dirty="0"/>
              <a:t>it’s a miracle </a:t>
            </a:r>
            <a:r>
              <a:rPr lang="en-US" b="0" i="0" baseline="0" noProof="0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68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Salvation has </a:t>
            </a:r>
            <a:r>
              <a:rPr lang="en-US" b="1" i="1" u="sng" noProof="0" dirty="0"/>
              <a:t>always</a:t>
            </a:r>
            <a:r>
              <a:rPr lang="en-US" b="1" noProof="0" dirty="0"/>
              <a:t> been by grace </a:t>
            </a:r>
            <a:r>
              <a:rPr lang="en-US" noProof="0" dirty="0"/>
              <a:t>through faith, before the</a:t>
            </a:r>
            <a:r>
              <a:rPr lang="en-US" baseline="0" noProof="0" dirty="0"/>
              <a:t> Cross and after.</a:t>
            </a:r>
          </a:p>
          <a:p>
            <a:pPr marL="0" marR="0" lvl="0" indent="0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="0" i="0" u="none" baseline="0" noProof="0" dirty="0"/>
              <a:t>	After the death and resurrection of Christ, the fact is that our salvation is even greater !</a:t>
            </a:r>
          </a:p>
          <a:p>
            <a:pPr marL="0" marR="0" lvl="0" indent="164592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1" i="1" u="none" baseline="0" noProof="0" dirty="0"/>
              <a:t>How can that be ?  </a:t>
            </a:r>
            <a:r>
              <a:rPr lang="en-US" b="0" i="0" u="none" baseline="0" noProof="0" dirty="0"/>
              <a:t>[read]</a:t>
            </a:r>
          </a:p>
          <a:p>
            <a:pPr marL="0" marR="0" lvl="0" indent="0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="0" i="0" u="none" baseline="0" noProof="0" dirty="0"/>
              <a:t>	Today we are discovering one of those facets of salvation that is </a:t>
            </a:r>
            <a:r>
              <a:rPr lang="en-US" b="1" i="1" u="sng" baseline="0" noProof="0" dirty="0"/>
              <a:t>so great</a:t>
            </a:r>
            <a:r>
              <a:rPr lang="en-US" b="0" i="0" u="none" baseline="0" noProof="0" dirty="0"/>
              <a:t>.</a:t>
            </a:r>
          </a:p>
          <a:p>
            <a:pPr marL="0" marR="0" lvl="0" indent="164592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0" i="0" u="none" baseline="0" noProof="0" dirty="0"/>
              <a:t>All who receives Christ as Savior today </a:t>
            </a:r>
            <a:r>
              <a:rPr lang="en-US" b="1" i="0" u="none" baseline="0" noProof="0" dirty="0"/>
              <a:t>immediately</a:t>
            </a:r>
            <a:r>
              <a:rPr lang="en-US" b="0" i="0" u="none" baseline="0" noProof="0" dirty="0"/>
              <a:t> have their sins removed.</a:t>
            </a:r>
          </a:p>
          <a:p>
            <a:pPr marL="0" marR="0" lvl="0" indent="0" algn="l" defTabSz="164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="0" i="0" u="none" baseline="0" noProof="0" dirty="0"/>
              <a:t>	OT saints had to </a:t>
            </a:r>
            <a:r>
              <a:rPr lang="en-US" b="1" i="0" u="none" baseline="0" noProof="0" dirty="0"/>
              <a:t>wait</a:t>
            </a:r>
            <a:r>
              <a:rPr lang="en-US" b="0" i="0" u="none" baseline="0" noProof="0" dirty="0"/>
              <a:t> until the Cross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97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 rtl="0">
              <a:buFont typeface="Wingdings" panose="05000000000000000000" pitchFamily="2" charset="2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This has to be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than just a figure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speech.</a:t>
            </a:r>
          </a:p>
          <a:p>
            <a:pPr marL="0" indent="0" defTabSz="164592" rtl="0">
              <a:buFont typeface="Wingdings" panose="05000000000000000000" pitchFamily="2" charset="2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It’s a true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 of God !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en-US" baseline="0" noProof="0" dirty="0"/>
              <a:t>Just as it is a historical fact that </a:t>
            </a:r>
            <a:r>
              <a:rPr lang="en-US" b="1" baseline="0" noProof="0" dirty="0"/>
              <a:t>Jesus came </a:t>
            </a:r>
            <a:r>
              <a:rPr lang="en-US" baseline="0" noProof="0" dirty="0"/>
              <a:t>into this world, so it is a historical fact that He puts away sin by His sacrifice. [read]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en-US" b="1" baseline="0" noProof="0" dirty="0"/>
              <a:t>Like redemption</a:t>
            </a:r>
            <a:r>
              <a:rPr lang="en-US" baseline="0" noProof="0" dirty="0"/>
              <a:t>, </a:t>
            </a:r>
            <a:r>
              <a:rPr lang="en-US" i="1" u="sng" baseline="0" noProof="0" dirty="0"/>
              <a:t>Christ paid the price</a:t>
            </a:r>
            <a:r>
              <a:rPr lang="en-US" baseline="0" noProof="0" dirty="0"/>
              <a:t> at the Cross, but </a:t>
            </a:r>
            <a:r>
              <a:rPr lang="en-US" i="1" u="sng" baseline="0" noProof="0" dirty="0"/>
              <a:t>spends the credit</a:t>
            </a:r>
            <a:r>
              <a:rPr lang="en-US" baseline="0" noProof="0" dirty="0"/>
              <a:t> on all who trust Him enough to call on Him for salvation.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en-US" u="none" baseline="0" noProof="0" dirty="0"/>
              <a:t>	It’s </a:t>
            </a:r>
            <a:r>
              <a:rPr lang="en-US" b="1" u="none" baseline="0" noProof="0" dirty="0"/>
              <a:t>ONCE</a:t>
            </a:r>
            <a:r>
              <a:rPr lang="en-US" u="none" baseline="0" noProof="0" dirty="0"/>
              <a:t> for ALL with nothing to add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3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There is nothing we can do to remove our sins.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The removal of our sins is assured when </a:t>
            </a:r>
            <a:r>
              <a:rPr lang="en-US" b="1" noProof="0" dirty="0"/>
              <a:t>God</a:t>
            </a:r>
            <a:r>
              <a:rPr lang="en-US" noProof="0" dirty="0"/>
              <a:t> performs the </a:t>
            </a:r>
            <a:r>
              <a:rPr lang="en-US" b="1" i="1" u="sng" noProof="0" dirty="0"/>
              <a:t>MIRACLE</a:t>
            </a:r>
            <a:r>
              <a:rPr lang="en-US" noProof="0" dirty="0"/>
              <a:t> of salvation.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en-US" baseline="0" noProof="0" dirty="0"/>
              <a:t>If we do our part, He will do His ! [read]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en-US" baseline="0" noProof="0" dirty="0"/>
              <a:t>	People may remember your sins, but </a:t>
            </a:r>
            <a:r>
              <a:rPr lang="en-US" i="1" u="sng" baseline="0" noProof="0" dirty="0"/>
              <a:t>God has the power to </a:t>
            </a:r>
            <a:r>
              <a:rPr lang="en-US" b="1" i="1" u="sng" baseline="0" noProof="0" dirty="0"/>
              <a:t>blot</a:t>
            </a:r>
            <a:r>
              <a:rPr lang="en-US" i="1" u="sng" baseline="0" noProof="0" dirty="0"/>
              <a:t> them out</a:t>
            </a:r>
            <a:r>
              <a:rPr lang="en-US" baseline="0" noProof="0" dirty="0"/>
              <a:t>.</a:t>
            </a:r>
          </a:p>
          <a:p>
            <a:pPr marL="0" indent="164592" defTabSz="164592">
              <a:buFont typeface="Wingdings" pitchFamily="2" charset="2"/>
              <a:buChar char="Ø"/>
            </a:pPr>
            <a:r>
              <a:rPr lang="en-US" noProof="0" dirty="0"/>
              <a:t>So the miracle of</a:t>
            </a:r>
            <a:r>
              <a:rPr lang="en-US" baseline="0" noProof="0" dirty="0"/>
              <a:t> the removal of</a:t>
            </a:r>
            <a:r>
              <a:rPr lang="en-US" noProof="0" dirty="0"/>
              <a:t> our sins goes far beyond the miracle of forgiveness.</a:t>
            </a:r>
          </a:p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It </a:t>
            </a:r>
            <a:r>
              <a:rPr lang="en-US" b="1" noProof="0" dirty="0"/>
              <a:t>clears</a:t>
            </a:r>
            <a:r>
              <a:rPr lang="en-US" noProof="0" dirty="0"/>
              <a:t> the record of all we have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1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70" y="5959541"/>
            <a:ext cx="888030" cy="8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8838"/>
            <a:ext cx="899592" cy="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  <p:sp>
        <p:nvSpPr>
          <p:cNvPr id="2" name="TextBox 1"/>
          <p:cNvSpPr txBox="1"/>
          <p:nvPr/>
        </p:nvSpPr>
        <p:spPr>
          <a:xfrm>
            <a:off x="0" y="54868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“The wages of sin is death, </a:t>
            </a:r>
            <a:r>
              <a:rPr lang="en-US" sz="4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the free gift of God is eternal life in Christ Jesus our Lord.” </a:t>
            </a:r>
          </a:p>
          <a:p>
            <a:pPr algn="ctr"/>
            <a:r>
              <a:rPr lang="en-US" sz="24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6:23 ESV</a:t>
            </a:r>
          </a:p>
        </p:txBody>
      </p:sp>
    </p:spTree>
    <p:extLst>
      <p:ext uri="{BB962C8B-B14F-4D97-AF65-F5344CB8AC3E}">
        <p14:creationId xmlns:p14="http://schemas.microsoft.com/office/powerpoint/2010/main" val="3206618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66" y="1196975"/>
            <a:ext cx="6540468" cy="4752975"/>
          </a:xfrm>
        </p:spPr>
      </p:pic>
    </p:spTree>
    <p:extLst>
      <p:ext uri="{BB962C8B-B14F-4D97-AF65-F5344CB8AC3E}">
        <p14:creationId xmlns:p14="http://schemas.microsoft.com/office/powerpoint/2010/main" val="307749776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Review, React and Return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C000"/>
              </a:buClr>
            </a:pPr>
            <a:r>
              <a:rPr lang="en-US" sz="5400" b="1" i="1" dirty="0">
                <a:solidFill>
                  <a:srgbClr val="FFC000"/>
                </a:solidFill>
              </a:rPr>
              <a:t>Why lead others to Christ ?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/>
              <a:t>For the Lord Jesus Christ to do the miracle of </a:t>
            </a:r>
            <a:r>
              <a:rPr lang="en-US" b="1" i="1" u="sng" dirty="0"/>
              <a:t>forgiving</a:t>
            </a:r>
            <a:r>
              <a:rPr lang="en-US" dirty="0"/>
              <a:t> their sins.</a:t>
            </a:r>
          </a:p>
          <a:p>
            <a:pPr>
              <a:buClr>
                <a:srgbClr val="FFC000"/>
              </a:buClr>
            </a:pPr>
            <a:r>
              <a:rPr lang="en-US" sz="2400" b="1" i="1" dirty="0">
                <a:solidFill>
                  <a:srgbClr val="00FF00"/>
                </a:solidFill>
              </a:rPr>
              <a:t>Luke 24:46-48</a:t>
            </a:r>
          </a:p>
          <a:p>
            <a:pPr marL="685800" indent="-685800" algn="l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/>
              <a:t>So He will do the miracle of </a:t>
            </a:r>
            <a:r>
              <a:rPr lang="en-US" b="1" i="1" u="sng" dirty="0"/>
              <a:t>blotting out</a:t>
            </a:r>
            <a:r>
              <a:rPr lang="en-US" dirty="0"/>
              <a:t> of their sins forever.</a:t>
            </a:r>
          </a:p>
          <a:p>
            <a:pPr>
              <a:buClr>
                <a:srgbClr val="FFC000"/>
              </a:buClr>
            </a:pPr>
            <a:r>
              <a:rPr lang="en-US" sz="2400" b="1" i="1" dirty="0">
                <a:solidFill>
                  <a:srgbClr val="00FF00"/>
                </a:solidFill>
              </a:rPr>
              <a:t>Acts 3:19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www.AzBible.yolasite.com</a:t>
            </a:r>
          </a:p>
        </p:txBody>
      </p:sp>
    </p:spTree>
    <p:extLst>
      <p:ext uri="{BB962C8B-B14F-4D97-AF65-F5344CB8AC3E}">
        <p14:creationId xmlns:p14="http://schemas.microsoft.com/office/powerpoint/2010/main" val="3729749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2" y="322514"/>
            <a:ext cx="8435515" cy="56274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There is a Savior !</a:t>
            </a:r>
          </a:p>
        </p:txBody>
      </p:sp>
    </p:spTree>
    <p:extLst>
      <p:ext uri="{BB962C8B-B14F-4D97-AF65-F5344CB8AC3E}">
        <p14:creationId xmlns:p14="http://schemas.microsoft.com/office/powerpoint/2010/main" val="4108237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 do we offer the world ? 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Personal Salvation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en-US" sz="5800" dirty="0">
                <a:latin typeface="Arial" pitchFamily="34" charset="0"/>
                <a:cs typeface="Arial" pitchFamily="34" charset="0"/>
              </a:rPr>
              <a:t>What are we looking for when we bring someone to the Lord Jesus Christ ?</a:t>
            </a:r>
            <a:endParaRPr lang="en-US" sz="5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It has many facets !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3936437" cy="2952328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0" y="130425"/>
            <a:ext cx="9112154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1" i="1" kern="1200">
                <a:solidFill>
                  <a:srgbClr val="FFFF00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1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1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1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1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Salvation is like a diamond.</a:t>
            </a:r>
          </a:p>
        </p:txBody>
      </p:sp>
    </p:spTree>
    <p:extLst>
      <p:ext uri="{BB962C8B-B14F-4D97-AF65-F5344CB8AC3E}">
        <p14:creationId xmlns:p14="http://schemas.microsoft.com/office/powerpoint/2010/main" val="2269876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Christ removes sin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en-US" dirty="0"/>
              <a:t>“Behold, the Lamb of God,</a:t>
            </a:r>
          </a:p>
          <a:p>
            <a:r>
              <a:rPr lang="en-US" b="1" i="1" u="sng" dirty="0"/>
              <a:t>who takes away</a:t>
            </a:r>
            <a:endParaRPr lang="en-US" dirty="0"/>
          </a:p>
          <a:p>
            <a:r>
              <a:rPr lang="en-US" dirty="0"/>
              <a:t>the sin of the world !”</a:t>
            </a:r>
          </a:p>
          <a:p>
            <a:r>
              <a:rPr lang="en-US" sz="2400" b="1" i="1" dirty="0">
                <a:solidFill>
                  <a:srgbClr val="00FF00"/>
                </a:solidFill>
              </a:rPr>
              <a:t>John 1:29 ESV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200" dirty="0">
                <a:latin typeface="Arial" pitchFamily="34" charset="0"/>
                <a:cs typeface="Arial" pitchFamily="34" charset="0"/>
              </a:rPr>
              <a:t>This is </a:t>
            </a:r>
            <a:r>
              <a:rPr lang="en-US" sz="4200" u="sng" dirty="0">
                <a:latin typeface="Arial" pitchFamily="34" charset="0"/>
                <a:cs typeface="Arial" pitchFamily="34" charset="0"/>
              </a:rPr>
              <a:t>more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than forgiveness.</a:t>
            </a:r>
          </a:p>
        </p:txBody>
      </p:sp>
    </p:spTree>
    <p:extLst>
      <p:ext uri="{BB962C8B-B14F-4D97-AF65-F5344CB8AC3E}">
        <p14:creationId xmlns:p14="http://schemas.microsoft.com/office/powerpoint/2010/main" val="2228435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No more record of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en-US" dirty="0"/>
              <a:t>“I will be merciful toward their iniquities, and </a:t>
            </a:r>
            <a:r>
              <a:rPr lang="en-US" b="1" i="1" u="sng" dirty="0"/>
              <a:t>I will remember their sins no more</a:t>
            </a:r>
            <a:r>
              <a:rPr lang="en-US" dirty="0"/>
              <a:t>.” </a:t>
            </a:r>
            <a:r>
              <a:rPr lang="en-US" sz="2400" b="1" i="1" dirty="0">
                <a:solidFill>
                  <a:srgbClr val="00FF00"/>
                </a:solidFill>
              </a:rPr>
              <a:t> Hebrews 8:12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God does what we can’t !</a:t>
            </a:r>
          </a:p>
        </p:txBody>
      </p:sp>
    </p:spTree>
    <p:extLst>
      <p:ext uri="{BB962C8B-B14F-4D97-AF65-F5344CB8AC3E}">
        <p14:creationId xmlns:p14="http://schemas.microsoft.com/office/powerpoint/2010/main" val="1154330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So great a salvation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en-US" dirty="0"/>
              <a:t>“God had provided </a:t>
            </a:r>
            <a:r>
              <a:rPr lang="en-US" b="1" i="1" u="sng" dirty="0"/>
              <a:t>something better </a:t>
            </a:r>
            <a:r>
              <a:rPr lang="en-US" dirty="0"/>
              <a:t>for us, that apart from us they should not be made perfect.”  </a:t>
            </a:r>
            <a:r>
              <a:rPr lang="en-US" sz="2400" b="1" i="1" dirty="0">
                <a:solidFill>
                  <a:srgbClr val="00FF00"/>
                </a:solidFill>
              </a:rPr>
              <a:t>Hebrews 11:40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Now it’s immediate and final.</a:t>
            </a:r>
          </a:p>
        </p:txBody>
      </p:sp>
    </p:spTree>
    <p:extLst>
      <p:ext uri="{BB962C8B-B14F-4D97-AF65-F5344CB8AC3E}">
        <p14:creationId xmlns:p14="http://schemas.microsoft.com/office/powerpoint/2010/main" val="3225738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He puts away our sin.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en-US" dirty="0"/>
              <a:t>“He (Christ) has appeared once for all at the end of the ages to </a:t>
            </a:r>
            <a:r>
              <a:rPr lang="en-US" b="1" i="1" u="sng" dirty="0"/>
              <a:t>put away</a:t>
            </a:r>
            <a:r>
              <a:rPr lang="en-US" b="1" i="1" dirty="0"/>
              <a:t> </a:t>
            </a:r>
            <a:r>
              <a:rPr lang="en-US" dirty="0"/>
              <a:t>sin by the sacrifice of himself. </a:t>
            </a:r>
          </a:p>
          <a:p>
            <a:r>
              <a:rPr lang="en-US" sz="2600" b="1" i="1" dirty="0">
                <a:solidFill>
                  <a:srgbClr val="00FF00"/>
                </a:solidFill>
              </a:rPr>
              <a:t>Hebrews 9:26 ESV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Once paid, now spent !</a:t>
            </a:r>
          </a:p>
        </p:txBody>
      </p:sp>
    </p:spTree>
    <p:extLst>
      <p:ext uri="{BB962C8B-B14F-4D97-AF65-F5344CB8AC3E}">
        <p14:creationId xmlns:p14="http://schemas.microsoft.com/office/powerpoint/2010/main" val="81735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 must we do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3888432"/>
          </a:xfrm>
        </p:spPr>
        <p:txBody>
          <a:bodyPr/>
          <a:lstStyle/>
          <a:p>
            <a:r>
              <a:rPr lang="en-US" dirty="0"/>
              <a:t>“Repent therefore, and turn back, that</a:t>
            </a:r>
            <a:r>
              <a:rPr lang="en-US" b="1" i="1" u="sng" dirty="0"/>
              <a:t> your sins may be blotted out</a:t>
            </a:r>
            <a:r>
              <a:rPr lang="en-US" dirty="0"/>
              <a:t>.” </a:t>
            </a:r>
          </a:p>
          <a:p>
            <a:r>
              <a:rPr lang="en-US" sz="2400" b="1" i="1" dirty="0">
                <a:solidFill>
                  <a:srgbClr val="00FF00"/>
                </a:solidFill>
              </a:rPr>
              <a:t>Acts 3:19 ESV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085184"/>
            <a:ext cx="8232846" cy="1786407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Your sins can be Forgiven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AND</a:t>
            </a:r>
            <a:r>
              <a:rPr lang="en-US" dirty="0">
                <a:latin typeface="Arial" pitchFamily="34" charset="0"/>
                <a:cs typeface="Arial" pitchFamily="34" charset="0"/>
              </a:rPr>
              <a:t> removed by God.</a:t>
            </a:r>
          </a:p>
        </p:txBody>
      </p:sp>
    </p:spTree>
    <p:extLst>
      <p:ext uri="{BB962C8B-B14F-4D97-AF65-F5344CB8AC3E}">
        <p14:creationId xmlns:p14="http://schemas.microsoft.com/office/powerpoint/2010/main" val="3917532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296</Words>
  <Application>Microsoft Office PowerPoint</Application>
  <PresentationFormat>On-screen Show (4:3)</PresentationFormat>
  <Paragraphs>115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What do we offer the world ? </vt:lpstr>
      <vt:lpstr>PowerPoint Presentation</vt:lpstr>
      <vt:lpstr>Christ removes sin !</vt:lpstr>
      <vt:lpstr>No more record of sin</vt:lpstr>
      <vt:lpstr>So great a salvation !</vt:lpstr>
      <vt:lpstr>He puts away our sin.</vt:lpstr>
      <vt:lpstr>What must we do ?</vt:lpstr>
      <vt:lpstr>PowerPoint Presentation</vt:lpstr>
      <vt:lpstr>Review, React and Return 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Howland</cp:lastModifiedBy>
  <cp:revision>224</cp:revision>
  <dcterms:created xsi:type="dcterms:W3CDTF">2010-11-10T08:57:02Z</dcterms:created>
  <dcterms:modified xsi:type="dcterms:W3CDTF">2018-07-19T18:15:40Z</dcterms:modified>
</cp:coreProperties>
</file>