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8" r:id="rId4"/>
    <p:sldId id="314" r:id="rId5"/>
    <p:sldId id="331" r:id="rId6"/>
    <p:sldId id="322" r:id="rId7"/>
    <p:sldId id="321" r:id="rId8"/>
    <p:sldId id="320" r:id="rId9"/>
    <p:sldId id="327" r:id="rId10"/>
    <p:sldId id="330" r:id="rId11"/>
    <p:sldId id="328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3300"/>
    <a:srgbClr val="990033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60" autoAdjust="0"/>
    <p:restoredTop sz="38560" autoAdjust="0"/>
  </p:normalViewPr>
  <p:slideViewPr>
    <p:cSldViewPr snapToGrid="0">
      <p:cViewPr varScale="1">
        <p:scale>
          <a:sx n="32" d="100"/>
          <a:sy n="32" d="100"/>
        </p:scale>
        <p:origin x="600" y="4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	Let’s remember the mission of </a:t>
            </a:r>
            <a:r>
              <a:rPr lang="en-US" u="sng" noProof="0" dirty="0"/>
              <a:t>every</a:t>
            </a:r>
            <a:r>
              <a:rPr lang="en-US" noProof="0" dirty="0"/>
              <a:t> </a:t>
            </a:r>
            <a:r>
              <a:rPr lang="en-US" b="1" noProof="0" dirty="0"/>
              <a:t>true</a:t>
            </a:r>
            <a:r>
              <a:rPr lang="en-US" baseline="0" noProof="0" dirty="0"/>
              <a:t> Christian</a:t>
            </a:r>
            <a:r>
              <a:rPr lang="en-US" noProof="0" dirty="0"/>
              <a:t> :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noProof="0" dirty="0"/>
              <a:t>1) You</a:t>
            </a:r>
            <a:r>
              <a:rPr lang="en-US" baseline="0" noProof="0" dirty="0"/>
              <a:t> </a:t>
            </a:r>
            <a:r>
              <a:rPr lang="en-US" b="0" baseline="0" noProof="0" dirty="0"/>
              <a:t>will</a:t>
            </a:r>
            <a:r>
              <a:rPr lang="en-US" baseline="0" noProof="0" dirty="0"/>
              <a:t> be My </a:t>
            </a:r>
            <a:r>
              <a:rPr lang="en-US" u="sng" baseline="0" noProof="0" dirty="0"/>
              <a:t>witnesses</a:t>
            </a:r>
            <a:r>
              <a:rPr lang="en-US" baseline="0" noProof="0" dirty="0"/>
              <a:t>. A1v8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2) The </a:t>
            </a:r>
            <a:r>
              <a:rPr lang="en-US" u="sng" baseline="0" noProof="0" dirty="0"/>
              <a:t>Seed</a:t>
            </a:r>
            <a:r>
              <a:rPr lang="en-US" baseline="0" noProof="0" dirty="0"/>
              <a:t> is the Word. Lk8v11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3) Become </a:t>
            </a:r>
            <a:r>
              <a:rPr lang="en-US" u="sng" baseline="0" noProof="0" dirty="0"/>
              <a:t>Fishermen</a:t>
            </a:r>
            <a:r>
              <a:rPr lang="en-US" baseline="0" noProof="0" dirty="0"/>
              <a:t>. Mk1v17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4) </a:t>
            </a:r>
            <a:r>
              <a:rPr lang="en-US" u="sng" baseline="0" noProof="0" dirty="0"/>
              <a:t>Salvation</a:t>
            </a:r>
            <a:r>
              <a:rPr lang="en-US" baseline="0" noProof="0" dirty="0"/>
              <a:t> is of the Lord. Jo1v9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5) Make </a:t>
            </a:r>
            <a:r>
              <a:rPr lang="en-US" u="sng" baseline="0" noProof="0" dirty="0"/>
              <a:t>disciples</a:t>
            </a:r>
            <a:r>
              <a:rPr lang="en-US" baseline="0" noProof="0" dirty="0"/>
              <a:t>. Mt28v19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en-US" baseline="0" noProof="0" dirty="0"/>
              <a:t>But, can we </a:t>
            </a:r>
            <a:r>
              <a:rPr lang="en-US" i="1" u="sng" baseline="0" noProof="0" dirty="0"/>
              <a:t>know</a:t>
            </a:r>
            <a:r>
              <a:rPr lang="en-US" baseline="0" noProof="0" dirty="0"/>
              <a:t> they are </a:t>
            </a:r>
            <a:r>
              <a:rPr lang="en-US" i="1" u="sng" baseline="0" noProof="0" dirty="0"/>
              <a:t>saved</a:t>
            </a:r>
            <a:r>
              <a:rPr lang="en-US" i="1" u="none" baseline="0" noProof="0" dirty="0"/>
              <a:t> </a:t>
            </a:r>
            <a:r>
              <a:rPr lang="en-US" baseline="0" noProof="0" dirty="0"/>
              <a:t>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Lk24v33. </a:t>
            </a:r>
            <a:r>
              <a:rPr lang="en-US" baseline="0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Truly saved people want to </a:t>
            </a:r>
            <a:r>
              <a:rPr lang="en-US" u="sng" baseline="0" noProof="0" dirty="0"/>
              <a:t>join</a:t>
            </a:r>
            <a:r>
              <a:rPr lang="en-US" u="none" baseline="0" noProof="0" dirty="0"/>
              <a:t> others like themselves to worship.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It took </a:t>
            </a:r>
            <a:r>
              <a:rPr lang="en-US" u="sng" baseline="0" noProof="0" dirty="0"/>
              <a:t>effort</a:t>
            </a:r>
            <a:r>
              <a:rPr lang="en-US" u="none" baseline="0" noProof="0" dirty="0"/>
              <a:t>, but they ‘found’ the 11 disciples already gathered.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Notice how there were already </a:t>
            </a:r>
            <a:r>
              <a:rPr lang="en-US" u="sng" baseline="0" noProof="0" dirty="0"/>
              <a:t>more</a:t>
            </a:r>
            <a:r>
              <a:rPr lang="en-US" u="none" baseline="0" noProof="0" dirty="0"/>
              <a:t> than just the 11 apostles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This is JC’s </a:t>
            </a:r>
            <a:r>
              <a:rPr lang="en-US" u="sng" baseline="0" noProof="0" dirty="0"/>
              <a:t>orders</a:t>
            </a:r>
            <a:r>
              <a:rPr lang="en-US" u="none" baseline="0" noProof="0" dirty="0"/>
              <a:t> for us.</a:t>
            </a:r>
            <a:endParaRPr lang="en-US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23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Lk24v52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u="sng" noProof="0" dirty="0"/>
              <a:t>Every</a:t>
            </a:r>
            <a:r>
              <a:rPr lang="en-US" b="0" baseline="0" noProof="0" dirty="0"/>
              <a:t> time Christians meet with the Lord in their midst, it’s a time to worship Him. [</a:t>
            </a:r>
            <a:r>
              <a:rPr lang="en-US" b="1" baseline="0" noProof="0" dirty="0"/>
              <a:t>Read Ac20v7</a:t>
            </a:r>
            <a:r>
              <a:rPr lang="en-US" b="0" baseline="0" noProof="0" dirty="0"/>
              <a:t>]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baseline="0" noProof="0" dirty="0"/>
              <a:t>	The Christian assembly that </a:t>
            </a:r>
            <a:r>
              <a:rPr lang="en-US" b="0" u="sng" baseline="0" noProof="0" dirty="0"/>
              <a:t>worships</a:t>
            </a:r>
            <a:r>
              <a:rPr lang="en-US" b="0" baseline="0" noProof="0" dirty="0"/>
              <a:t> well witnesses well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baseline="0" noProof="0" dirty="0"/>
              <a:t>They didn’t meet to hear music nor a great speaker.[</a:t>
            </a:r>
            <a:r>
              <a:rPr lang="en-US" b="1" baseline="0" noProof="0" dirty="0"/>
              <a:t>Rd Ac20v35</a:t>
            </a:r>
            <a:r>
              <a:rPr lang="en-US" b="0" baseline="0" noProof="0" dirty="0"/>
              <a:t>]</a:t>
            </a:r>
            <a:endParaRPr lang="en-US" b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review</a:t>
            </a:r>
            <a:r>
              <a:rPr lang="en-US" baseline="0" noProof="0" dirty="0"/>
              <a:t> what we have seen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react</a:t>
            </a:r>
            <a:r>
              <a:rPr lang="en-US" baseline="0" noProof="0" dirty="0"/>
              <a:t> to what we have learned and </a:t>
            </a:r>
            <a:r>
              <a:rPr lang="en-US" u="sng" baseline="0" noProof="0" dirty="0"/>
              <a:t>not</a:t>
            </a:r>
            <a:r>
              <a:rPr lang="en-US" baseline="0" noProof="0" dirty="0"/>
              <a:t> “be hearers” only, but “doers of the Word”.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return</a:t>
            </a:r>
            <a:r>
              <a:rPr lang="en-US" baseline="0" noProof="0" dirty="0"/>
              <a:t> for a checkup </a:t>
            </a:r>
            <a:r>
              <a:rPr lang="en-US" b="0" i="1" baseline="0" noProof="0" dirty="0"/>
              <a:t>each</a:t>
            </a:r>
            <a:r>
              <a:rPr lang="en-US" baseline="0" noProof="0" dirty="0"/>
              <a:t> </a:t>
            </a:r>
            <a:r>
              <a:rPr lang="en-US" i="1" baseline="0" noProof="0" dirty="0"/>
              <a:t>day</a:t>
            </a:r>
            <a:r>
              <a:rPr lang="en-US" baseline="0" noProof="0" dirty="0"/>
              <a:t> this week, to let God work.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Let’s look for </a:t>
            </a:r>
            <a:r>
              <a:rPr lang="en-US" u="sng" baseline="0" noProof="0" dirty="0"/>
              <a:t>signs</a:t>
            </a:r>
            <a:r>
              <a:rPr lang="en-US" u="none" baseline="0" noProof="0" dirty="0"/>
              <a:t> </a:t>
            </a:r>
            <a:r>
              <a:rPr lang="en-US" u="none" baseline="0" noProof="0"/>
              <a:t>of salvation.</a:t>
            </a:r>
            <a:endParaRPr lang="en-US" u="none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True Salvation is a </a:t>
            </a:r>
            <a:r>
              <a:rPr lang="en-US" b="1" i="1" u="sng" baseline="0" noProof="0" dirty="0"/>
              <a:t>miracle</a:t>
            </a:r>
            <a:r>
              <a:rPr lang="en-US" b="0" u="none" baseline="0" noProof="0" dirty="0"/>
              <a:t>. [R]</a:t>
            </a:r>
            <a:endParaRPr lang="en-US" b="0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Jesus said, ‘By </a:t>
            </a:r>
            <a:r>
              <a:rPr lang="en-US" b="1" i="1" u="sng" noProof="0" dirty="0"/>
              <a:t>their</a:t>
            </a:r>
            <a:r>
              <a:rPr lang="en-US" noProof="0" dirty="0"/>
              <a:t> fruit</a:t>
            </a:r>
            <a:r>
              <a:rPr lang="en-US" baseline="0" noProof="0" dirty="0"/>
              <a:t> you will know them’ </a:t>
            </a:r>
            <a:r>
              <a:rPr lang="en-US" b="1" baseline="0" noProof="0" dirty="0"/>
              <a:t>≠</a:t>
            </a:r>
            <a:r>
              <a:rPr lang="en-US" baseline="0" noProof="0" dirty="0"/>
              <a:t> the fruit of HS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Today we’ll see </a:t>
            </a:r>
            <a:r>
              <a:rPr lang="en-US" u="sng" baseline="0" noProof="0" dirty="0"/>
              <a:t>3 signs</a:t>
            </a:r>
            <a:r>
              <a:rPr lang="en-US" baseline="0" noProof="0" dirty="0"/>
              <a:t> of </a:t>
            </a:r>
            <a:r>
              <a:rPr lang="en-US" baseline="0" noProof="0" dirty="0" err="1"/>
              <a:t>salva</a:t>
            </a:r>
            <a:r>
              <a:rPr lang="en-US" baseline="0" noProof="0" dirty="0"/>
              <a:t>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I’ll be using the </a:t>
            </a:r>
            <a:r>
              <a:rPr lang="en-US" b="0" u="sng" baseline="0" noProof="0" dirty="0"/>
              <a:t>ISV</a:t>
            </a:r>
            <a:r>
              <a:rPr lang="en-US" baseline="0" noProof="0" dirty="0"/>
              <a:t> literal </a:t>
            </a:r>
            <a:r>
              <a:rPr lang="en-US" baseline="0" noProof="0" dirty="0" err="1"/>
              <a:t>transl</a:t>
            </a:r>
            <a:endParaRPr lang="en-US" baseline="0" noProof="0" dirty="0"/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Let’s </a:t>
            </a:r>
            <a:r>
              <a:rPr lang="en-US" u="sng" baseline="0" noProof="0" dirty="0"/>
              <a:t>read</a:t>
            </a:r>
            <a:r>
              <a:rPr lang="en-US" baseline="0" noProof="0" dirty="0"/>
              <a:t> Lk24v13-24.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They were ‘</a:t>
            </a:r>
            <a:r>
              <a:rPr lang="en-US" u="sng" baseline="0" noProof="0" dirty="0"/>
              <a:t>followers</a:t>
            </a:r>
            <a:r>
              <a:rPr lang="en-US" u="none" baseline="0" noProof="0" dirty="0"/>
              <a:t>’. </a:t>
            </a:r>
            <a:r>
              <a:rPr lang="en-US" baseline="0" noProof="0" dirty="0"/>
              <a:t>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aseline="0" noProof="0" dirty="0"/>
              <a:t>[Read] Let’s </a:t>
            </a:r>
            <a:r>
              <a:rPr lang="en-US" u="sng" baseline="0" noProof="0" dirty="0"/>
              <a:t>remember</a:t>
            </a:r>
            <a:r>
              <a:rPr lang="en-US" baseline="0" noProof="0" dirty="0"/>
              <a:t> that signs </a:t>
            </a:r>
            <a:r>
              <a:rPr lang="en-US" b="0" baseline="0" noProof="0" dirty="0"/>
              <a:t>≠ </a:t>
            </a:r>
            <a:r>
              <a:rPr lang="en-US" baseline="0" noProof="0" dirty="0"/>
              <a:t>the Way to salvation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Lk24v14.</a:t>
            </a:r>
            <a:r>
              <a:rPr lang="en-US" baseline="0" noProof="0" dirty="0"/>
              <a:t>  </a:t>
            </a:r>
            <a:r>
              <a:rPr lang="en-US" noProof="0" dirty="0"/>
              <a:t>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What</a:t>
            </a:r>
            <a:r>
              <a:rPr lang="en-US" baseline="0" noProof="0" dirty="0"/>
              <a:t> you talk about tells a lot about </a:t>
            </a:r>
            <a:r>
              <a:rPr lang="en-US" u="sng" baseline="0" noProof="0" dirty="0"/>
              <a:t>who you are</a:t>
            </a:r>
            <a:r>
              <a:rPr lang="en-US" baseline="0" noProof="0" dirty="0"/>
              <a:t>.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Jesus said in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Mt15v18, “Things that come out of the mouth come </a:t>
            </a:r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heart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That’s already a </a:t>
            </a:r>
            <a:r>
              <a:rPr lang="en-US" sz="1200" b="0" i="0" u="sng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 sign</a:t>
            </a:r>
            <a:r>
              <a:rPr lang="en-US" sz="1200" b="0" i="0" u="none" strike="noStrike" kern="1200" baseline="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true salvation.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Lk24v15.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They discussed </a:t>
            </a:r>
            <a:r>
              <a:rPr lang="en-US" u="sng" baseline="0" noProof="0" dirty="0"/>
              <a:t>AND</a:t>
            </a:r>
            <a:r>
              <a:rPr lang="en-US" u="none" baseline="0" noProof="0" dirty="0"/>
              <a:t> analyzed.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It was when they began to ask each other </a:t>
            </a:r>
            <a:r>
              <a:rPr lang="en-US" u="sng" baseline="0" noProof="0" dirty="0"/>
              <a:t>questions</a:t>
            </a:r>
            <a:r>
              <a:rPr lang="en-US" u="none" baseline="0" noProof="0" dirty="0"/>
              <a:t> that Christ appeared and joined them.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u="none" baseline="0" noProof="0" dirty="0"/>
              <a:t>A very good sign of salvation is a </a:t>
            </a:r>
            <a:r>
              <a:rPr lang="en-US" u="sng" baseline="0" noProof="0" dirty="0"/>
              <a:t>desire</a:t>
            </a:r>
            <a:r>
              <a:rPr lang="en-US" u="none" baseline="0" noProof="0" dirty="0"/>
              <a:t> to know God’s ways.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u="none" baseline="0" noProof="0" dirty="0"/>
              <a:t>	</a:t>
            </a:r>
            <a:r>
              <a:rPr lang="en-US" b="1" u="none" baseline="0" noProof="0" dirty="0"/>
              <a:t>God</a:t>
            </a:r>
            <a:r>
              <a:rPr lang="en-US" u="none" baseline="0" noProof="0" dirty="0"/>
              <a:t> always </a:t>
            </a:r>
            <a:r>
              <a:rPr lang="en-US" u="sng" baseline="0" noProof="0" dirty="0"/>
              <a:t>shows up</a:t>
            </a:r>
            <a:r>
              <a:rPr lang="en-US" u="none" baseline="0" noProof="0" dirty="0"/>
              <a:t> for this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en-US" u="none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327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noProof="0" dirty="0"/>
              <a:t> Lk24v19.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No</a:t>
            </a:r>
            <a:r>
              <a:rPr lang="en-US" baseline="0" noProof="0" dirty="0"/>
              <a:t> longer were they talking in private, but </a:t>
            </a:r>
            <a:r>
              <a:rPr lang="en-US" u="sng" baseline="0" noProof="0" dirty="0"/>
              <a:t>publicly</a:t>
            </a:r>
            <a:r>
              <a:rPr lang="en-US" baseline="0" noProof="0" dirty="0"/>
              <a:t> about Jesus.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A good sign of true salvation is telling others </a:t>
            </a:r>
            <a:r>
              <a:rPr lang="en-US" u="sng" noProof="0" dirty="0"/>
              <a:t>who Christ is</a:t>
            </a:r>
            <a:r>
              <a:rPr lang="en-US" noProof="0" dirty="0"/>
              <a:t>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noProof="0" dirty="0"/>
              <a:t>Just 3</a:t>
            </a:r>
            <a:r>
              <a:rPr lang="en-US" baseline="0" noProof="0" dirty="0"/>
              <a:t> days earlier, the crowds cried, “Crucify Him !”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aseline="0" noProof="0" dirty="0"/>
              <a:t>	They were talking to a </a:t>
            </a:r>
            <a:r>
              <a:rPr lang="en-US" u="sng" baseline="0" noProof="0" dirty="0"/>
              <a:t>stranger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062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re-read</a:t>
            </a:r>
            <a:r>
              <a:rPr lang="en-US" u="none" baseline="0" noProof="0" dirty="0"/>
              <a:t> Lk24v21</a:t>
            </a:r>
            <a:r>
              <a:rPr lang="en-US" noProof="0" dirty="0"/>
              <a:t>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Their</a:t>
            </a:r>
            <a:r>
              <a:rPr lang="en-US" b="0" i="0" baseline="0" noProof="0" dirty="0"/>
              <a:t> answer to Jesus was an open </a:t>
            </a:r>
            <a:r>
              <a:rPr lang="en-US" b="0" i="0" u="sng" baseline="0" noProof="0" dirty="0"/>
              <a:t>invitation</a:t>
            </a:r>
            <a:r>
              <a:rPr lang="en-US" b="0" i="0" baseline="0" noProof="0" dirty="0"/>
              <a:t> for Him to talk.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They </a:t>
            </a:r>
            <a:r>
              <a:rPr lang="en-US" b="0" i="0" u="sng" baseline="0" noProof="0" dirty="0"/>
              <a:t>stopped</a:t>
            </a:r>
            <a:r>
              <a:rPr lang="en-US" b="0" i="0" baseline="0" noProof="0" dirty="0"/>
              <a:t> talking to listen.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When we talk, we </a:t>
            </a:r>
            <a:r>
              <a:rPr lang="en-US" b="0" i="0" u="sng" baseline="0" noProof="0" dirty="0"/>
              <a:t>can’t</a:t>
            </a:r>
            <a:r>
              <a:rPr lang="en-US" b="0" i="0" baseline="0" noProof="0" dirty="0"/>
              <a:t> listen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A ‘</a:t>
            </a:r>
            <a:r>
              <a:rPr lang="en-US" b="0" i="0" u="sng" baseline="0" noProof="0" dirty="0"/>
              <a:t>know-it-all</a:t>
            </a:r>
            <a:r>
              <a:rPr lang="en-US" b="0" i="0" baseline="0" noProof="0" dirty="0"/>
              <a:t>’ is not a good sign on true salvation.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Being </a:t>
            </a:r>
            <a:r>
              <a:rPr lang="en-US" b="0" i="0" u="sng" baseline="0" noProof="0" dirty="0"/>
              <a:t>teachable</a:t>
            </a:r>
            <a:r>
              <a:rPr lang="en-US" b="0" i="0" baseline="0" noProof="0" dirty="0"/>
              <a:t> is a good sign.</a:t>
            </a:r>
            <a:endParaRPr lang="en-US" b="0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43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Lk24v27. 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It</a:t>
            </a:r>
            <a:r>
              <a:rPr lang="en-US" b="0" i="0" baseline="0" noProof="0" dirty="0"/>
              <a:t> takes a </a:t>
            </a:r>
            <a:r>
              <a:rPr lang="en-US" b="0" i="0" u="sng" baseline="0" noProof="0" dirty="0"/>
              <a:t>long time</a:t>
            </a:r>
            <a:r>
              <a:rPr lang="en-US" b="0" i="0" baseline="0" noProof="0" dirty="0"/>
              <a:t> to quote and explain so much Scripture !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0" i="0" noProof="0" dirty="0"/>
              <a:t>	Emmaus is about 8 miles,</a:t>
            </a:r>
            <a:r>
              <a:rPr lang="en-US" b="0" i="0" baseline="0" noProof="0" dirty="0"/>
              <a:t> so even if Christ met them half way, it was a </a:t>
            </a:r>
            <a:r>
              <a:rPr lang="en-US" b="0" i="0" u="sng" baseline="0" noProof="0" dirty="0"/>
              <a:t>long walk</a:t>
            </a:r>
            <a:r>
              <a:rPr lang="en-US" b="0" i="0" baseline="0" noProof="0" dirty="0"/>
              <a:t>.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="0" i="0" baseline="0" noProof="0" dirty="0"/>
              <a:t>There is no mention that they </a:t>
            </a:r>
            <a:r>
              <a:rPr lang="en-US" b="0" i="0" u="sng" baseline="0" noProof="0" dirty="0"/>
              <a:t>interrupted</a:t>
            </a:r>
            <a:r>
              <a:rPr lang="en-US" b="0" i="0" u="none" baseline="0" noProof="0" dirty="0"/>
              <a:t> nor how fast they </a:t>
            </a:r>
            <a:r>
              <a:rPr lang="en-US" b="0" i="0" u="none" baseline="0" noProof="0" dirty="0" err="1"/>
              <a:t>wlk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0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u="none" baseline="0" noProof="0" dirty="0"/>
              <a:t> Lk24v29. </a:t>
            </a:r>
            <a:r>
              <a:rPr lang="en-US" noProof="0" dirty="0"/>
              <a:t> [Read]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noProof="0" dirty="0"/>
              <a:t>They</a:t>
            </a:r>
            <a:r>
              <a:rPr lang="en-US" b="0" i="0" baseline="0" noProof="0" dirty="0"/>
              <a:t> </a:t>
            </a:r>
            <a:r>
              <a:rPr lang="en-US" b="0" i="0" u="sng" baseline="0" noProof="0" dirty="0"/>
              <a:t>weren’t tired</a:t>
            </a:r>
            <a:r>
              <a:rPr lang="en-US" b="0" i="0" baseline="0" noProof="0" dirty="0"/>
              <a:t> of hearing about Christ, much less listening to Him talk.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b="0" i="0" baseline="0" noProof="0" dirty="0"/>
              <a:t>	It had been a long weekend, but they </a:t>
            </a:r>
            <a:r>
              <a:rPr lang="en-US" b="0" i="0" u="sng" baseline="0" noProof="0" dirty="0"/>
              <a:t>didn’t rush</a:t>
            </a:r>
            <a:r>
              <a:rPr lang="en-US" b="0" i="0" baseline="0" noProof="0" dirty="0"/>
              <a:t> off to work.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en-US" b="0" i="0" baseline="0" noProof="0" dirty="0"/>
              <a:t>Desire to listen to God’s Word is a </a:t>
            </a:r>
            <a:r>
              <a:rPr lang="en-US" b="0" i="0" u="sng" baseline="0" noProof="0" dirty="0"/>
              <a:t>really good sign</a:t>
            </a:r>
            <a:r>
              <a:rPr lang="en-US" b="0" i="0" baseline="0" noProof="0" dirty="0"/>
              <a:t> of salvation !</a:t>
            </a:r>
            <a:endParaRPr lang="en-US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843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en-US" noProof="0" dirty="0"/>
              <a:t>	Let’s </a:t>
            </a:r>
            <a:r>
              <a:rPr lang="en-US" u="sng" noProof="0" dirty="0"/>
              <a:t>read</a:t>
            </a:r>
            <a:r>
              <a:rPr lang="en-US" noProof="0" dirty="0"/>
              <a:t> Lk24v30-31.  [Read]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A truly saved person will </a:t>
            </a:r>
            <a:r>
              <a:rPr lang="en-US" u="sng" baseline="0" noProof="0" dirty="0"/>
              <a:t>not want to miss</a:t>
            </a:r>
            <a:r>
              <a:rPr lang="en-US" baseline="0" noProof="0" dirty="0"/>
              <a:t> the Lord’s Table.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0" i="1" baseline="0" noProof="0" dirty="0"/>
              <a:t>	Listening to the Word led true </a:t>
            </a:r>
            <a:r>
              <a:rPr lang="en-US" b="0" i="1" u="sng" baseline="0" noProof="0" dirty="0"/>
              <a:t>Worship</a:t>
            </a:r>
            <a:r>
              <a:rPr lang="en-US" b="0" i="1" baseline="0" noProof="0" dirty="0"/>
              <a:t> in </a:t>
            </a:r>
            <a:r>
              <a:rPr lang="en-US" b="1" i="1" baseline="0" noProof="0" dirty="0"/>
              <a:t>the Way He wants </a:t>
            </a:r>
            <a:r>
              <a:rPr lang="en-US" b="0" i="1" baseline="0" noProof="0" dirty="0"/>
              <a:t>!</a:t>
            </a:r>
          </a:p>
          <a:p>
            <a:pPr marL="0" marR="0" lvl="0" indent="-17145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baseline="0" noProof="0" dirty="0"/>
              <a:t>Their eyes were opened to see Christ as the </a:t>
            </a:r>
            <a:r>
              <a:rPr lang="en-US" u="sng" baseline="0" noProof="0" dirty="0"/>
              <a:t>sacrificial</a:t>
            </a:r>
            <a:r>
              <a:rPr lang="en-US" baseline="0" noProof="0" dirty="0"/>
              <a:t> Lamb.</a:t>
            </a:r>
          </a:p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aseline="0" noProof="0" dirty="0"/>
              <a:t>	Now they understood </a:t>
            </a:r>
            <a:r>
              <a:rPr lang="en-US" b="1" i="1" u="sng" baseline="0" noProof="0" dirty="0"/>
              <a:t>Calvary</a:t>
            </a:r>
            <a:r>
              <a:rPr lang="en-US" baseline="0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07/05/2019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got up right away, went back to Jerusalem, and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the eleven disciples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their companions all together.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24:33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immediately met with true believers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“Do this in memory of Me.”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73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lvl="0" indent="0" algn="ctr">
              <a:buNone/>
            </a:pPr>
            <a:r>
              <a:rPr lang="en-US" sz="4800" b="1" i="1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worshiped</a:t>
            </a:r>
            <a:r>
              <a:rPr lang="en-US" sz="4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him and returned to Jerusalem filled with great joy.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24:52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became their priority.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more blessed to </a:t>
            </a:r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than…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Review, React, Return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www.Pass4missions.com/library</a:t>
            </a:r>
            <a:endParaRPr lang="en-US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781878"/>
            <a:ext cx="4149968" cy="5252209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of Christ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Christ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Christ</a:t>
            </a:r>
            <a:endParaRPr lang="en-US" sz="38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asked each other, "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hearts kept burning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us as He was talking to us on the road and explaining the Scriptures to us, didn't they ?"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24:32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same day, two of Jesus'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followers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walking to a village called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about seven miles from Jerusalem.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Salvation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they truly saved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 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each other about all these things that had taken place.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24:14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781877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talking about Jesus.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believers talk about Him.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discussing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analyzing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had happened, Jesus himself approached and began to walk with them,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24:15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no idle talk.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seeking answers.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asked them, "What things ? "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answered him, "The events involving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of Nazareth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was a prophet, mighty in what He said and did before God and all the people.    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24:19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confessed Christ publicly.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could cost them a lot.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kept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hoping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he would be the one to redeem Israel.  What is more, this is now the third day since these things occurred.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24:21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open to listening.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sign of true salvation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0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Then, beginning with Moses and all the Prophets, he explained to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passages of Scripture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himself.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24:27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listened for at least an hour.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didn’t see the time pass.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0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strongly urged him, "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with us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because it is almost evening and the daylight is nearly gone." So he went in to stay with them. </a:t>
            </a:r>
            <a:r>
              <a:rPr lang="en-US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24:29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didn’t want to stop listening.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 fontScale="92500"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‘after meeting’ was even better 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he was at the table with them, </a:t>
            </a:r>
            <a:r>
              <a:rPr lang="en-US" sz="48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took the bread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blessed it, broke it in pieces, and gave it to them.  Then </a:t>
            </a:r>
            <a:r>
              <a:rPr lang="en-US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eyes were opened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they knew who he was.  And he vanished from them. </a:t>
            </a:r>
            <a:r>
              <a:rPr lang="en-US" sz="26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Luke 24:30-31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recognized Him at the Table.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034088"/>
            <a:ext cx="10151164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salvation leads to worship.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4470332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Talk of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 to Christ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Christ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3600" dirty="0">
                <a:solidFill>
                  <a:srgbClr val="00FF00"/>
                </a:solidFill>
              </a:rPr>
              <a:t> </a:t>
            </a:r>
            <a:r>
              <a:rPr lang="fr-FR" sz="3600" dirty="0" err="1">
                <a:solidFill>
                  <a:srgbClr val="00FF00"/>
                </a:solidFill>
              </a:rPr>
              <a:t>Next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602</Words>
  <Application>Microsoft Office PowerPoint</Application>
  <PresentationFormat>Widescreen</PresentationFormat>
  <Paragraphs>149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Signs of Salvation</vt:lpstr>
      <vt:lpstr>They were talking about Jesus.</vt:lpstr>
      <vt:lpstr>It was no idle talk.</vt:lpstr>
      <vt:lpstr>They confessed Christ publicly.</vt:lpstr>
      <vt:lpstr>They were open to listening.</vt:lpstr>
      <vt:lpstr>They listened for at least an hour.</vt:lpstr>
      <vt:lpstr>They didn’t want to stop listening.</vt:lpstr>
      <vt:lpstr>They recognized Him at the Table.</vt:lpstr>
      <vt:lpstr>They immediately met with true believers</vt:lpstr>
      <vt:lpstr>Worship became their priority.</vt:lpstr>
      <vt:lpstr>Review, React, Return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171</cp:revision>
  <dcterms:created xsi:type="dcterms:W3CDTF">2018-04-18T09:11:47Z</dcterms:created>
  <dcterms:modified xsi:type="dcterms:W3CDTF">2019-05-07T13:27:10Z</dcterms:modified>
</cp:coreProperties>
</file>