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8" r:id="rId4"/>
    <p:sldId id="314" r:id="rId5"/>
    <p:sldId id="331" r:id="rId6"/>
    <p:sldId id="322" r:id="rId7"/>
    <p:sldId id="321" r:id="rId8"/>
    <p:sldId id="320" r:id="rId9"/>
    <p:sldId id="332" r:id="rId10"/>
    <p:sldId id="327" r:id="rId11"/>
    <p:sldId id="330" r:id="rId12"/>
    <p:sldId id="27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3300"/>
    <a:srgbClr val="990033"/>
    <a:srgbClr val="4D4D4D"/>
    <a:srgbClr val="800000"/>
    <a:srgbClr val="660033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60" autoAdjust="0"/>
    <p:restoredTop sz="38560" autoAdjust="0"/>
  </p:normalViewPr>
  <p:slideViewPr>
    <p:cSldViewPr snapToGrid="0">
      <p:cViewPr varScale="1">
        <p:scale>
          <a:sx n="32" d="100"/>
          <a:sy n="32" d="100"/>
        </p:scale>
        <p:origin x="612" y="48"/>
      </p:cViewPr>
      <p:guideLst/>
    </p:cSldViewPr>
  </p:slideViewPr>
  <p:notesTextViewPr>
    <p:cViewPr>
      <p:scale>
        <a:sx n="250" d="100"/>
        <a:sy n="2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30122-7F66-47C9-91A1-65A430FA7A1E}" type="datetimeFigureOut">
              <a:rPr lang="fr-FR" smtClean="0"/>
              <a:t>05/05/2019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44F76-C23F-496A-BF78-F762963D30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51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 defTabSz="173736">
              <a:buFont typeface="Wingdings" pitchFamily="2" charset="2"/>
              <a:buNone/>
            </a:pPr>
            <a:r>
              <a:rPr lang="en-US" noProof="0" dirty="0"/>
              <a:t>	Let’s remember the mission of </a:t>
            </a:r>
            <a:r>
              <a:rPr lang="en-US" u="sng" noProof="0" dirty="0"/>
              <a:t>every</a:t>
            </a:r>
            <a:r>
              <a:rPr lang="en-US" noProof="0" dirty="0"/>
              <a:t> </a:t>
            </a:r>
            <a:r>
              <a:rPr lang="en-US" b="1" noProof="0" dirty="0"/>
              <a:t>true</a:t>
            </a:r>
            <a:r>
              <a:rPr lang="en-US" baseline="0" noProof="0" dirty="0"/>
              <a:t> Christian</a:t>
            </a:r>
            <a:r>
              <a:rPr lang="en-US" noProof="0" dirty="0"/>
              <a:t> :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en-US" noProof="0" dirty="0"/>
              <a:t>1) You</a:t>
            </a:r>
            <a:r>
              <a:rPr lang="en-US" baseline="0" noProof="0" dirty="0"/>
              <a:t> </a:t>
            </a:r>
            <a:r>
              <a:rPr lang="en-US" b="0" baseline="0" noProof="0" dirty="0"/>
              <a:t>will</a:t>
            </a:r>
            <a:r>
              <a:rPr lang="en-US" baseline="0" noProof="0" dirty="0"/>
              <a:t> be My </a:t>
            </a:r>
            <a:r>
              <a:rPr lang="en-US" u="sng" baseline="0" noProof="0" dirty="0"/>
              <a:t>witnesses</a:t>
            </a:r>
            <a:r>
              <a:rPr lang="en-US" baseline="0" noProof="0" dirty="0"/>
              <a:t>. A1v8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en-US" baseline="0" noProof="0" dirty="0"/>
              <a:t>2) The </a:t>
            </a:r>
            <a:r>
              <a:rPr lang="en-US" u="sng" baseline="0" noProof="0" dirty="0"/>
              <a:t>Seed</a:t>
            </a:r>
            <a:r>
              <a:rPr lang="en-US" baseline="0" noProof="0" dirty="0"/>
              <a:t> is the Word. Lk8v11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en-US" baseline="0" noProof="0" dirty="0"/>
              <a:t>3) Become </a:t>
            </a:r>
            <a:r>
              <a:rPr lang="en-US" u="sng" baseline="0" noProof="0" dirty="0"/>
              <a:t>Fishermen</a:t>
            </a:r>
            <a:r>
              <a:rPr lang="en-US" baseline="0" noProof="0" dirty="0"/>
              <a:t>. Mk1v17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en-US" baseline="0" noProof="0" dirty="0"/>
              <a:t>4) </a:t>
            </a:r>
            <a:r>
              <a:rPr lang="en-US" u="sng" baseline="0" noProof="0" dirty="0"/>
              <a:t>Salvation</a:t>
            </a:r>
            <a:r>
              <a:rPr lang="en-US" baseline="0" noProof="0" dirty="0"/>
              <a:t> is of the Lord. Jo1v9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en-US" baseline="0" noProof="0" dirty="0"/>
              <a:t>5) Make </a:t>
            </a:r>
            <a:r>
              <a:rPr lang="en-US" u="sng" baseline="0" noProof="0" dirty="0"/>
              <a:t>disciples</a:t>
            </a:r>
            <a:r>
              <a:rPr lang="en-US" baseline="0" noProof="0" dirty="0"/>
              <a:t>. Mt28v19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en-US" baseline="0" noProof="0" dirty="0"/>
              <a:t>But, can we </a:t>
            </a:r>
            <a:r>
              <a:rPr lang="en-US" i="1" u="sng" baseline="0" noProof="0" dirty="0"/>
              <a:t>know</a:t>
            </a:r>
            <a:r>
              <a:rPr lang="en-US" baseline="0" noProof="0" dirty="0"/>
              <a:t> they are </a:t>
            </a:r>
            <a:r>
              <a:rPr lang="en-US" i="1" u="sng" baseline="0" noProof="0" dirty="0"/>
              <a:t>saved</a:t>
            </a:r>
            <a:r>
              <a:rPr lang="en-US" i="1" u="none" baseline="0" noProof="0" dirty="0"/>
              <a:t> </a:t>
            </a:r>
            <a:r>
              <a:rPr lang="en-US" baseline="0" noProof="0" dirty="0"/>
              <a:t>?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1866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read</a:t>
            </a:r>
            <a:r>
              <a:rPr lang="en-US" noProof="0" dirty="0"/>
              <a:t> Job42v8.  [Read]</a:t>
            </a:r>
          </a:p>
          <a:p>
            <a:pPr marL="0" marR="0" lvl="0" indent="-171450" algn="l" defTabSz="173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baseline="0" noProof="0" dirty="0"/>
              <a:t>It must have taken </a:t>
            </a:r>
            <a:r>
              <a:rPr lang="en-US" u="sng" baseline="0" noProof="0" dirty="0"/>
              <a:t>a lot of grace</a:t>
            </a:r>
            <a:r>
              <a:rPr lang="en-US" baseline="0" noProof="0" dirty="0"/>
              <a:t> to pray for his “friends”.</a:t>
            </a:r>
          </a:p>
          <a:p>
            <a:pPr marL="0" marR="0" lvl="0" indent="0" algn="l" defTabSz="173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baseline="0" noProof="0" dirty="0"/>
              <a:t>	God </a:t>
            </a:r>
            <a:r>
              <a:rPr lang="en-US" u="sng" baseline="0" noProof="0" dirty="0"/>
              <a:t>promises to respond</a:t>
            </a:r>
            <a:r>
              <a:rPr lang="en-US" baseline="0" noProof="0" dirty="0"/>
              <a:t> to Job’s prayer !</a:t>
            </a:r>
          </a:p>
          <a:p>
            <a:pPr marL="0" marR="0" lvl="0" indent="0" algn="l" defTabSz="173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baseline="0" noProof="0" dirty="0"/>
              <a:t>	They too </a:t>
            </a:r>
            <a:r>
              <a:rPr lang="en-US" u="sng" baseline="0" noProof="0" dirty="0"/>
              <a:t>needed</a:t>
            </a:r>
            <a:r>
              <a:rPr lang="en-US" baseline="0" noProof="0" dirty="0"/>
              <a:t> God’s grace.</a:t>
            </a:r>
          </a:p>
          <a:p>
            <a:pPr marL="0" marR="0" lvl="0" indent="-171450" algn="l" defTabSz="173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u="sng" baseline="0" noProof="0" dirty="0"/>
              <a:t>Jesus</a:t>
            </a:r>
            <a:r>
              <a:rPr lang="en-US" baseline="0" noProof="0" dirty="0"/>
              <a:t> said in </a:t>
            </a:r>
            <a:r>
              <a:rPr lang="en-US" b="1" baseline="0" noProof="0" dirty="0"/>
              <a:t>Mt10v8</a:t>
            </a:r>
            <a:r>
              <a:rPr lang="en-US" baseline="0" noProof="0" dirty="0"/>
              <a:t>, “</a:t>
            </a:r>
            <a:r>
              <a:rPr lang="en-US" sz="1200" b="0" i="0" u="none" strike="noStrike" kern="1200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reely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ye have received, freely give.”</a:t>
            </a:r>
            <a:endParaRPr lang="en-US" baseline="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933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read</a:t>
            </a:r>
            <a:r>
              <a:rPr lang="en-US" noProof="0" dirty="0"/>
              <a:t> Job42v10. </a:t>
            </a:r>
            <a:r>
              <a:rPr lang="en-US" baseline="0" noProof="0" dirty="0"/>
              <a:t>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u="none" baseline="0" noProof="0" dirty="0"/>
              <a:t>Job was </a:t>
            </a:r>
            <a:r>
              <a:rPr lang="en-US" u="sng" baseline="0" noProof="0" dirty="0"/>
              <a:t>still poor</a:t>
            </a:r>
            <a:r>
              <a:rPr lang="en-US" u="none" baseline="0" noProof="0" dirty="0"/>
              <a:t>, without children, terribly ill… and yet he prayed for his “friends”.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</a:t>
            </a:r>
            <a:r>
              <a:rPr lang="en-US" u="sng" baseline="0" noProof="0" dirty="0"/>
              <a:t>He didn’t pray</a:t>
            </a:r>
            <a:r>
              <a:rPr lang="en-US" baseline="0" noProof="0" dirty="0"/>
              <a:t> for his own restoration to health and wealth !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Prayer </a:t>
            </a:r>
            <a:r>
              <a:rPr lang="en-US" u="sng" baseline="0" noProof="0" dirty="0"/>
              <a:t>for others</a:t>
            </a:r>
            <a:r>
              <a:rPr lang="en-US" baseline="0" noProof="0" dirty="0"/>
              <a:t> is a real good sign of true salvation.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12343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review</a:t>
            </a:r>
            <a:r>
              <a:rPr lang="en-US" baseline="0" noProof="0" dirty="0"/>
              <a:t> what we have seen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Let’s </a:t>
            </a:r>
            <a:r>
              <a:rPr lang="en-US" u="sng" baseline="0" noProof="0" dirty="0"/>
              <a:t>react</a:t>
            </a:r>
            <a:r>
              <a:rPr lang="en-US" baseline="0" noProof="0" dirty="0"/>
              <a:t> to what we have learned and </a:t>
            </a:r>
            <a:r>
              <a:rPr lang="en-US" u="sng" baseline="0" noProof="0" dirty="0"/>
              <a:t>not</a:t>
            </a:r>
            <a:r>
              <a:rPr lang="en-US" baseline="0" noProof="0" dirty="0"/>
              <a:t> “be hearers” only, but “doers of the Word”.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Let’s </a:t>
            </a:r>
            <a:r>
              <a:rPr lang="en-US" u="sng" baseline="0" noProof="0" dirty="0"/>
              <a:t>return</a:t>
            </a:r>
            <a:r>
              <a:rPr lang="en-US" baseline="0" noProof="0" dirty="0"/>
              <a:t> for a checkup </a:t>
            </a:r>
            <a:r>
              <a:rPr lang="en-US" b="0" i="1" baseline="0" noProof="0" dirty="0"/>
              <a:t>each</a:t>
            </a:r>
            <a:r>
              <a:rPr lang="en-US" baseline="0" noProof="0" dirty="0"/>
              <a:t> </a:t>
            </a:r>
            <a:r>
              <a:rPr lang="en-US" i="1" baseline="0" noProof="0" dirty="0"/>
              <a:t>day</a:t>
            </a:r>
            <a:r>
              <a:rPr lang="en-US" baseline="0" noProof="0" dirty="0"/>
              <a:t> this week, to let God work.</a:t>
            </a:r>
          </a:p>
          <a:p>
            <a:pPr marL="0" marR="0" lvl="0" indent="-171450" algn="l" defTabSz="173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baseline="0" noProof="0" dirty="0"/>
              <a:t>Let’s look for the </a:t>
            </a:r>
            <a:r>
              <a:rPr lang="en-US" u="sng" baseline="0" noProof="0" dirty="0"/>
              <a:t>signs</a:t>
            </a:r>
            <a:r>
              <a:rPr lang="en-US" u="none" baseline="0" noProof="0" dirty="0"/>
              <a:t> of </a:t>
            </a:r>
            <a:r>
              <a:rPr lang="en-US" u="none" baseline="0" noProof="0" dirty="0" err="1"/>
              <a:t>salva</a:t>
            </a:r>
            <a:r>
              <a:rPr lang="en-US" u="none" baseline="0" noProof="0" dirty="0"/>
              <a:t>.</a:t>
            </a:r>
            <a:endParaRPr lang="en-US" u="none" noProof="0" dirty="0"/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True Salvation is a </a:t>
            </a:r>
            <a:r>
              <a:rPr lang="en-US" b="1" i="1" u="sng" baseline="0" noProof="0" dirty="0"/>
              <a:t>miracle</a:t>
            </a:r>
            <a:r>
              <a:rPr lang="en-US" b="0" u="none" baseline="0" noProof="0" dirty="0"/>
              <a:t>. [R]</a:t>
            </a:r>
            <a:endParaRPr lang="en-US" b="0" baseline="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7934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Jesus said, ‘By </a:t>
            </a:r>
            <a:r>
              <a:rPr lang="en-US" b="1" i="1" u="sng" noProof="0" dirty="0"/>
              <a:t>their</a:t>
            </a:r>
            <a:r>
              <a:rPr lang="en-US" noProof="0" dirty="0"/>
              <a:t> fruit</a:t>
            </a:r>
            <a:r>
              <a:rPr lang="en-US" baseline="0" noProof="0" dirty="0"/>
              <a:t> you will know them’ </a:t>
            </a:r>
            <a:r>
              <a:rPr lang="en-US" b="1" baseline="0" noProof="0" dirty="0"/>
              <a:t>≠</a:t>
            </a:r>
            <a:r>
              <a:rPr lang="en-US" baseline="0" noProof="0" dirty="0"/>
              <a:t> the fruit of HS !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Today we’ll see </a:t>
            </a:r>
            <a:r>
              <a:rPr lang="en-US" u="sng" baseline="0" noProof="0" dirty="0"/>
              <a:t>3 signs</a:t>
            </a:r>
            <a:r>
              <a:rPr lang="en-US" baseline="0" noProof="0" dirty="0"/>
              <a:t> of </a:t>
            </a:r>
            <a:r>
              <a:rPr lang="en-US" baseline="0" noProof="0" dirty="0" err="1"/>
              <a:t>salva</a:t>
            </a:r>
            <a:r>
              <a:rPr lang="en-US" baseline="0" noProof="0" dirty="0"/>
              <a:t>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I’ll be using the </a:t>
            </a:r>
            <a:r>
              <a:rPr lang="en-US" b="0" u="sng" baseline="0" noProof="0" dirty="0"/>
              <a:t>ISV</a:t>
            </a:r>
            <a:r>
              <a:rPr lang="en-US" baseline="0" noProof="0" dirty="0"/>
              <a:t> literal </a:t>
            </a:r>
            <a:r>
              <a:rPr lang="en-US" baseline="0" noProof="0" dirty="0" err="1"/>
              <a:t>transl</a:t>
            </a:r>
            <a:endParaRPr lang="en-US" baseline="0" noProof="0" dirty="0"/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Let’s </a:t>
            </a:r>
            <a:r>
              <a:rPr lang="en-US" u="sng" baseline="0" noProof="0" dirty="0"/>
              <a:t>read</a:t>
            </a:r>
            <a:r>
              <a:rPr lang="en-US" baseline="0" noProof="0" dirty="0"/>
              <a:t> Job1v8-11.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u="none" baseline="0" noProof="0" dirty="0"/>
              <a:t>Job was “</a:t>
            </a:r>
            <a:r>
              <a:rPr lang="en-US" u="sng" baseline="0" noProof="0" dirty="0"/>
              <a:t>blameless</a:t>
            </a:r>
            <a:r>
              <a:rPr lang="en-US" u="none" baseline="0" noProof="0" dirty="0"/>
              <a:t>”. </a:t>
            </a:r>
            <a:r>
              <a:rPr lang="en-US" baseline="0" noProof="0" dirty="0"/>
              <a:t>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[Read] Today we will see that </a:t>
            </a:r>
            <a:r>
              <a:rPr lang="en-US" b="1" baseline="0" noProof="0" dirty="0"/>
              <a:t>signs ≠ the Way </a:t>
            </a:r>
            <a:r>
              <a:rPr lang="en-US" b="1" u="sng" baseline="0" noProof="0" dirty="0"/>
              <a:t>to</a:t>
            </a:r>
            <a:r>
              <a:rPr lang="en-US" b="1" baseline="0" noProof="0" dirty="0"/>
              <a:t> salvation 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58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read</a:t>
            </a:r>
            <a:r>
              <a:rPr lang="en-US" noProof="0" dirty="0"/>
              <a:t> Job</a:t>
            </a:r>
            <a:r>
              <a:rPr lang="en-US" baseline="0" noProof="0" dirty="0"/>
              <a:t>1v8</a:t>
            </a:r>
            <a:r>
              <a:rPr lang="en-US" noProof="0" dirty="0"/>
              <a:t>.</a:t>
            </a:r>
            <a:r>
              <a:rPr lang="en-US" baseline="0" noProof="0" dirty="0"/>
              <a:t>  </a:t>
            </a:r>
            <a:r>
              <a:rPr lang="en-US" noProof="0" dirty="0"/>
              <a:t>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noProof="0" dirty="0"/>
              <a:t>The</a:t>
            </a:r>
            <a:r>
              <a:rPr lang="en-US" baseline="0" noProof="0" dirty="0"/>
              <a:t> book about Job tells of his many good deeds </a:t>
            </a:r>
            <a:r>
              <a:rPr lang="en-US" u="sng" baseline="0" noProof="0" dirty="0"/>
              <a:t>for others</a:t>
            </a:r>
            <a:r>
              <a:rPr lang="en-US" baseline="0" noProof="0" dirty="0"/>
              <a:t>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He sacrificed for his children, but </a:t>
            </a:r>
            <a:r>
              <a:rPr lang="en-US" u="sng" baseline="0" noProof="0" dirty="0"/>
              <a:t>did they repent</a:t>
            </a:r>
            <a:r>
              <a:rPr lang="en-US" baseline="0" noProof="0" dirty="0"/>
              <a:t> of their sin ?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Correct</a:t>
            </a:r>
            <a:r>
              <a:rPr lang="en-US" baseline="0" noProof="0" dirty="0"/>
              <a:t> behavior is a </a:t>
            </a:r>
            <a:r>
              <a:rPr lang="en-US" u="sng" baseline="0" noProof="0" dirty="0"/>
              <a:t>good sign</a:t>
            </a:r>
            <a:r>
              <a:rPr lang="en-US" baseline="0" noProof="0" dirty="0"/>
              <a:t> of true salvation, but…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0" i="1" baseline="0" noProof="0" dirty="0"/>
              <a:t>Did he </a:t>
            </a:r>
            <a:r>
              <a:rPr lang="en-US" b="0" i="1" u="none" baseline="0" noProof="0" dirty="0"/>
              <a:t>recognize</a:t>
            </a:r>
            <a:r>
              <a:rPr lang="en-US" b="0" i="1" baseline="0" noProof="0" dirty="0"/>
              <a:t> </a:t>
            </a:r>
            <a:r>
              <a:rPr lang="en-US" b="1" i="1" u="sng" baseline="0" noProof="0" dirty="0"/>
              <a:t>his own</a:t>
            </a:r>
            <a:r>
              <a:rPr lang="en-US" b="1" i="1" u="none" baseline="0" noProof="0" dirty="0"/>
              <a:t> </a:t>
            </a:r>
            <a:r>
              <a:rPr lang="en-US" b="0" i="1" u="none" baseline="0" noProof="0" dirty="0"/>
              <a:t>need</a:t>
            </a:r>
            <a:r>
              <a:rPr lang="en-US" b="0" i="1" baseline="0" noProof="0" dirty="0"/>
              <a:t>?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520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read</a:t>
            </a:r>
            <a:r>
              <a:rPr lang="en-US" noProof="0" dirty="0"/>
              <a:t> Job7v21. 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u="none" baseline="0" noProof="0" dirty="0"/>
              <a:t>Several times Job agrees with his 3 friends </a:t>
            </a:r>
            <a:r>
              <a:rPr lang="en-US" u="sng" baseline="0" noProof="0" dirty="0"/>
              <a:t>saying good deeds lead to salvation</a:t>
            </a:r>
            <a:r>
              <a:rPr lang="en-US" u="none" baseline="0" noProof="0" dirty="0"/>
              <a:t>.  (cf. Job9v2)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u="none" baseline="0" noProof="0" dirty="0"/>
              <a:t>	He admitted his sin, but </a:t>
            </a:r>
            <a:r>
              <a:rPr lang="en-US" u="sng" baseline="0" noProof="0" dirty="0"/>
              <a:t>never repents</a:t>
            </a:r>
            <a:r>
              <a:rPr lang="en-US" u="none" baseline="0" noProof="0" dirty="0"/>
              <a:t>, </a:t>
            </a:r>
            <a:r>
              <a:rPr lang="en-US" u="sng" baseline="0" noProof="0" dirty="0"/>
              <a:t>nor asks for forgiveness</a:t>
            </a:r>
            <a:r>
              <a:rPr lang="en-US" u="none" baseline="0" noProof="0" dirty="0"/>
              <a:t>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u="none" baseline="0" noProof="0" dirty="0"/>
              <a:t>He knew life was too short to </a:t>
            </a:r>
            <a:r>
              <a:rPr lang="en-US" u="sng" baseline="0" noProof="0" dirty="0"/>
              <a:t>make up </a:t>
            </a:r>
            <a:r>
              <a:rPr lang="en-US" u="none" baseline="0" noProof="0" dirty="0"/>
              <a:t>for his sins.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7327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read</a:t>
            </a:r>
            <a:r>
              <a:rPr lang="en-US" noProof="0" dirty="0"/>
              <a:t> Job27v5. 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1" i="1" noProof="0" dirty="0"/>
              <a:t>Practicing</a:t>
            </a:r>
            <a:r>
              <a:rPr lang="en-US" b="1" i="1" baseline="0" noProof="0" dirty="0"/>
              <a:t> good IS an </a:t>
            </a:r>
            <a:r>
              <a:rPr lang="en-US" b="1" i="1" u="sng" baseline="0" noProof="0" dirty="0"/>
              <a:t>excellent sign</a:t>
            </a:r>
            <a:r>
              <a:rPr lang="en-US" b="1" i="1" baseline="0" noProof="0" dirty="0"/>
              <a:t> of true salvation.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i="1" noProof="0" dirty="0"/>
              <a:t>	Good deeds w/o repentance is of </a:t>
            </a:r>
            <a:r>
              <a:rPr lang="en-US" i="1" u="sng" noProof="0" dirty="0"/>
              <a:t>no avail to obtain</a:t>
            </a:r>
            <a:r>
              <a:rPr lang="en-US" i="1" noProof="0" dirty="0"/>
              <a:t> true salvation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PTL, God</a:t>
            </a:r>
            <a:r>
              <a:rPr lang="en-US" baseline="0" noProof="0" dirty="0"/>
              <a:t> in His mercy brought Job to </a:t>
            </a:r>
            <a:r>
              <a:rPr lang="en-US" u="sng" baseline="0" noProof="0" dirty="0"/>
              <a:t>true repentance</a:t>
            </a:r>
            <a:r>
              <a:rPr lang="en-US" baseline="0" noProof="0" dirty="0"/>
              <a:t>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1" baseline="0" noProof="0" dirty="0"/>
              <a:t>Job42v6</a:t>
            </a:r>
            <a:r>
              <a:rPr lang="en-US" baseline="0" noProof="0" dirty="0"/>
              <a:t> says,… [Read]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3062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read</a:t>
            </a:r>
            <a:r>
              <a:rPr lang="en-US" u="none" baseline="0" noProof="0" dirty="0"/>
              <a:t> Job33v6-7</a:t>
            </a:r>
            <a:r>
              <a:rPr lang="en-US" noProof="0" dirty="0"/>
              <a:t>. 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0" i="0" noProof="0" dirty="0"/>
              <a:t>His</a:t>
            </a:r>
            <a:r>
              <a:rPr lang="en-US" b="0" i="0" baseline="0" noProof="0" dirty="0"/>
              <a:t> </a:t>
            </a:r>
            <a:r>
              <a:rPr lang="en-US" b="0" i="0" u="sng" baseline="0" noProof="0" dirty="0"/>
              <a:t>lineage</a:t>
            </a:r>
            <a:r>
              <a:rPr lang="en-US" b="0" i="0" baseline="0" noProof="0" dirty="0"/>
              <a:t> is given in Job32v2.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="0" i="0" baseline="0" noProof="0" dirty="0"/>
              <a:t>	He is </a:t>
            </a:r>
            <a:r>
              <a:rPr lang="en-US" b="0" i="0" u="sng" baseline="0" noProof="0" dirty="0"/>
              <a:t>not</a:t>
            </a:r>
            <a:r>
              <a:rPr lang="en-US" b="0" i="0" baseline="0" noProof="0" dirty="0"/>
              <a:t> the Son of God !</a:t>
            </a:r>
          </a:p>
          <a:p>
            <a:pPr marL="0" marR="0" lvl="0" indent="0" algn="l" defTabSz="173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b="0" i="0" baseline="0" noProof="0" dirty="0"/>
              <a:t>	He’s </a:t>
            </a:r>
            <a:r>
              <a:rPr lang="en-US" b="0" i="0" u="sng" baseline="0" noProof="0" dirty="0"/>
              <a:t>just</a:t>
            </a:r>
            <a:r>
              <a:rPr lang="en-US" b="0" i="0" baseline="0" noProof="0" dirty="0"/>
              <a:t> a man who “got it” !</a:t>
            </a:r>
            <a:endParaRPr lang="en-US" b="0" i="1" noProof="0" dirty="0"/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="0" i="0" baseline="0" noProof="0" dirty="0"/>
              <a:t>	He is </a:t>
            </a:r>
            <a:r>
              <a:rPr lang="en-US" b="0" i="0" u="sng" baseline="0" noProof="0" dirty="0"/>
              <a:t>not</a:t>
            </a:r>
            <a:r>
              <a:rPr lang="en-US" b="0" i="0" baseline="0" noProof="0" dirty="0"/>
              <a:t> condemned by God, like Job’s 3 friends. (cf. Job42v7)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0" i="0" baseline="0" noProof="0" dirty="0"/>
              <a:t>Unlike Job &amp; his friends, </a:t>
            </a:r>
            <a:r>
              <a:rPr lang="en-US" b="0" i="0" baseline="0" noProof="0" dirty="0" err="1"/>
              <a:t>Elihu</a:t>
            </a:r>
            <a:r>
              <a:rPr lang="en-US" b="0" i="0" baseline="0" noProof="0" dirty="0"/>
              <a:t> </a:t>
            </a:r>
            <a:r>
              <a:rPr lang="en-US" b="1" i="1" baseline="0" noProof="0" dirty="0"/>
              <a:t>never puts good deeds </a:t>
            </a:r>
            <a:r>
              <a:rPr lang="en-US" b="1" i="1" u="sng" baseline="0" noProof="0" dirty="0"/>
              <a:t>first</a:t>
            </a:r>
            <a:r>
              <a:rPr lang="en-US" b="0" i="0" baseline="0" noProof="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143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read</a:t>
            </a:r>
            <a:r>
              <a:rPr lang="en-US" noProof="0" dirty="0"/>
              <a:t> Job34v7. 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0" i="0" noProof="0" dirty="0"/>
              <a:t>“The</a:t>
            </a:r>
            <a:r>
              <a:rPr lang="en-US" b="0" i="0" baseline="0" noProof="0" dirty="0"/>
              <a:t> </a:t>
            </a:r>
            <a:r>
              <a:rPr lang="en-US" b="0" i="0" u="sng" baseline="0" noProof="0" dirty="0"/>
              <a:t>truth hurts</a:t>
            </a:r>
            <a:r>
              <a:rPr lang="en-US" b="0" i="0" baseline="0" noProof="0" dirty="0"/>
              <a:t>”, but it’s good.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="0" i="0" baseline="0" noProof="0" dirty="0"/>
              <a:t>	This was </a:t>
            </a:r>
            <a:r>
              <a:rPr lang="en-US" b="0" i="0" u="sng" baseline="0" noProof="0" dirty="0"/>
              <a:t>tough love</a:t>
            </a:r>
            <a:r>
              <a:rPr lang="en-US" b="0" i="0" baseline="0" noProof="0" dirty="0"/>
              <a:t>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="0" i="0" baseline="0" noProof="0" dirty="0"/>
              <a:t>	Job needed to be reminded of his sin and </a:t>
            </a:r>
            <a:r>
              <a:rPr lang="en-US" b="0" i="0" u="sng" baseline="0" noProof="0" dirty="0"/>
              <a:t>need</a:t>
            </a:r>
            <a:r>
              <a:rPr lang="en-US" b="0" i="0" baseline="0" noProof="0" dirty="0"/>
              <a:t> for salvation.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="0" i="0" baseline="0" noProof="0" dirty="0"/>
              <a:t>	</a:t>
            </a:r>
            <a:r>
              <a:rPr lang="en-US" b="0" i="1" baseline="0" noProof="0" dirty="0" err="1"/>
              <a:t>Elihu</a:t>
            </a:r>
            <a:r>
              <a:rPr lang="en-US" b="0" i="1" baseline="0" noProof="0" dirty="0"/>
              <a:t> sounds like the 3 friends,</a:t>
            </a:r>
            <a:r>
              <a:rPr lang="en-US" b="0" i="0" baseline="0" noProof="0" dirty="0"/>
              <a:t> but what follows is different.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0" i="0" baseline="0" noProof="0" dirty="0"/>
              <a:t>He </a:t>
            </a:r>
            <a:r>
              <a:rPr lang="en-US" b="0" i="1" u="sng" baseline="0" noProof="0" dirty="0"/>
              <a:t>didn’t say</a:t>
            </a:r>
            <a:r>
              <a:rPr lang="en-US" b="0" i="1" baseline="0" noProof="0" dirty="0"/>
              <a:t> </a:t>
            </a:r>
            <a:r>
              <a:rPr lang="en-US" b="0" i="0" baseline="0" noProof="0" dirty="0"/>
              <a:t>“</a:t>
            </a:r>
            <a:r>
              <a:rPr lang="en-US" b="0" i="0" u="sng" baseline="0" noProof="0" dirty="0"/>
              <a:t>redeem yourself</a:t>
            </a:r>
            <a:r>
              <a:rPr lang="en-US" b="0" i="0" baseline="0" noProof="0" dirty="0"/>
              <a:t>”</a:t>
            </a:r>
            <a:endParaRPr lang="en-US" b="0" i="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909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read</a:t>
            </a:r>
            <a:r>
              <a:rPr lang="en-US" u="none" baseline="0" noProof="0" dirty="0"/>
              <a:t> Job35v7. </a:t>
            </a:r>
            <a:r>
              <a:rPr lang="en-US" noProof="0" dirty="0"/>
              <a:t>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0" i="0" noProof="0" dirty="0"/>
              <a:t>True</a:t>
            </a:r>
            <a:r>
              <a:rPr lang="en-US" b="0" i="0" baseline="0" noProof="0" dirty="0"/>
              <a:t> </a:t>
            </a:r>
            <a:r>
              <a:rPr lang="en-US" b="0" i="0" u="sng" baseline="0" noProof="0" dirty="0"/>
              <a:t>salvation</a:t>
            </a:r>
            <a:r>
              <a:rPr lang="en-US" b="0" i="0" baseline="0" noProof="0" dirty="0"/>
              <a:t> according to the </a:t>
            </a:r>
            <a:r>
              <a:rPr lang="en-US" b="0" i="0" u="sng" baseline="0" noProof="0" dirty="0"/>
              <a:t>Old</a:t>
            </a:r>
            <a:r>
              <a:rPr lang="en-US" b="0" i="0" baseline="0" noProof="0" dirty="0"/>
              <a:t> </a:t>
            </a:r>
            <a:r>
              <a:rPr lang="en-US" b="1" i="0" baseline="0" noProof="0" dirty="0"/>
              <a:t>and</a:t>
            </a:r>
            <a:r>
              <a:rPr lang="en-US" b="0" i="0" baseline="0" noProof="0" dirty="0"/>
              <a:t> </a:t>
            </a:r>
            <a:r>
              <a:rPr lang="en-US" b="0" i="0" u="sng" baseline="0" noProof="0" dirty="0"/>
              <a:t>New</a:t>
            </a:r>
            <a:r>
              <a:rPr lang="en-US" b="0" i="0" baseline="0" noProof="0" dirty="0"/>
              <a:t> Testament is a </a:t>
            </a:r>
            <a:r>
              <a:rPr lang="en-US" b="1" i="0" u="sng" baseline="0" noProof="0" dirty="0"/>
              <a:t>gift</a:t>
            </a:r>
            <a:r>
              <a:rPr lang="en-US" b="0" i="0" baseline="0" noProof="0" dirty="0"/>
              <a:t>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="0" i="1" baseline="0" noProof="0" dirty="0"/>
              <a:t>	No one can earn nor merit it</a:t>
            </a:r>
            <a:r>
              <a:rPr lang="en-US" b="0" i="0" baseline="0" noProof="0" dirty="0"/>
              <a:t>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="0" i="0" noProof="0" dirty="0"/>
              <a:t>	Job</a:t>
            </a:r>
            <a:r>
              <a:rPr lang="en-US" b="0" i="0" baseline="0" noProof="0" dirty="0"/>
              <a:t> &amp; his 3 friends and many people today </a:t>
            </a:r>
            <a:r>
              <a:rPr lang="en-US" b="0" i="0" u="sng" baseline="0" noProof="0" dirty="0"/>
              <a:t>miss this truth</a:t>
            </a:r>
            <a:r>
              <a:rPr lang="en-US" b="0" i="0" baseline="0" noProof="0" dirty="0"/>
              <a:t> !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0" i="0" noProof="0" dirty="0"/>
              <a:t>All have sinned &amp;</a:t>
            </a:r>
            <a:r>
              <a:rPr lang="en-US" b="0" i="0" baseline="0" noProof="0" dirty="0"/>
              <a:t> all need to </a:t>
            </a:r>
            <a:r>
              <a:rPr lang="en-US" b="0" i="0" u="sng" baseline="0" noProof="0" dirty="0"/>
              <a:t>ask for the gift</a:t>
            </a:r>
            <a:r>
              <a:rPr lang="en-US" b="0" i="0" baseline="0" noProof="0" dirty="0"/>
              <a:t> of salvation.</a:t>
            </a:r>
            <a:endParaRPr lang="en-US" b="0" i="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8431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read</a:t>
            </a:r>
            <a:r>
              <a:rPr lang="en-US" u="none" baseline="0" noProof="0" dirty="0"/>
              <a:t> Job33v26-28. </a:t>
            </a:r>
            <a:r>
              <a:rPr lang="en-US" noProof="0" dirty="0"/>
              <a:t>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0" i="0" noProof="0" dirty="0"/>
              <a:t>We</a:t>
            </a:r>
            <a:r>
              <a:rPr lang="en-US" b="0" i="0" baseline="0" noProof="0" dirty="0"/>
              <a:t> can’t pay for salvation, but we can </a:t>
            </a:r>
            <a:r>
              <a:rPr lang="en-US" b="0" i="0" u="sng" baseline="0" noProof="0" dirty="0"/>
              <a:t>pray for it</a:t>
            </a:r>
            <a:r>
              <a:rPr lang="en-US" b="0" i="0" baseline="0" noProof="0" dirty="0"/>
              <a:t>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="0" i="0" baseline="0" noProof="0" dirty="0"/>
              <a:t>	</a:t>
            </a:r>
            <a:r>
              <a:rPr lang="en-US" b="1" i="1" baseline="0" noProof="0" dirty="0"/>
              <a:t>That requires faith !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="0" i="0" baseline="0" noProof="0" dirty="0"/>
              <a:t>	</a:t>
            </a:r>
            <a:r>
              <a:rPr lang="en-US" b="0" i="0" u="sng" baseline="0" noProof="0" dirty="0"/>
              <a:t>Rm 10v9</a:t>
            </a:r>
            <a:r>
              <a:rPr lang="en-US" b="0" i="0" baseline="0" noProof="0" dirty="0"/>
              <a:t> says, “Whoever calls on the Name of the Lord will be saved !”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0" i="0" noProof="0" dirty="0"/>
              <a:t>“I know my </a:t>
            </a:r>
            <a:r>
              <a:rPr lang="en-US" b="0" i="0" u="sng" noProof="0" dirty="0"/>
              <a:t>Redeemer</a:t>
            </a:r>
            <a:r>
              <a:rPr lang="en-US" b="0" i="0" noProof="0" dirty="0"/>
              <a:t> Lives!”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0695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05/05/2019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078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05/05/2019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32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05/05/2019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20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05/05/2019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747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05/05/2019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71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05/05/2019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6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05/05/2019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4764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05/05/2019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43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05/05/2019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10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05/05/2019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4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05/05/2019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82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CE1B-B2D2-4E1F-89AF-E19E6F4D890C}" type="datetimeFigureOut">
              <a:rPr lang="fr-FR" smtClean="0"/>
              <a:t>05/05/2019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399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4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servant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pray for you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I'll encourage him by not responding as your disgraceful folly deserves, since you didn't speak about me correctly as did my servant Job.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42:8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sign of salvation is passing it on !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Freely receive, freely give.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Practice good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Preach grace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Pray for others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34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LORD restored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Job's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prosperity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he prayed 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his friends. The LORD doubled everything that Job had once possessed.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42:10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Biblical chronology is important.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do you pray 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Practice good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Preach grace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Pray for others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73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tx1">
                <a:lumMod val="95000"/>
                <a:lumOff val="5000"/>
              </a:schemeClr>
            </a:gs>
            <a:gs pos="0">
              <a:srgbClr val="800000"/>
            </a:gs>
            <a:gs pos="100000">
              <a:srgbClr val="800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Review, React, Return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-1" y="6034088"/>
            <a:ext cx="12191999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u="sng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www.Pass4missions.com/library</a:t>
            </a:r>
            <a:endParaRPr lang="en-US" sz="4800" i="1" u="sng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781878"/>
            <a:ext cx="4149968" cy="5252209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good</a:t>
            </a:r>
            <a:endParaRPr lang="en-US" sz="38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Preach grace</a:t>
            </a:r>
            <a:endParaRPr lang="en-US" sz="38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Pray for others</a:t>
            </a:r>
            <a:endParaRPr lang="en-US" sz="38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"As for me, I know that my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Vindicator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alive ;  and 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he, the Last One, will take his stand on the soil.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19:25</a:t>
            </a:r>
            <a:endParaRPr lang="en-US" sz="2400" b="1" i="1" dirty="0">
              <a:solidFill>
                <a:srgbClr val="00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47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uiExpand="1" build="p"/>
      <p:bldP spid="8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tx1">
                <a:lumMod val="95000"/>
                <a:lumOff val="5000"/>
              </a:schemeClr>
            </a:gs>
            <a:gs pos="0">
              <a:srgbClr val="800000"/>
            </a:gs>
            <a:gs pos="100000">
              <a:srgbClr val="800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once was a man in the land of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named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The man was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blameless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well as upright. He feared God and kept away from evil.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1:1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Signs of Salvation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Job truly saved 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Practice good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Preach grace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Pray for others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 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2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4" grpId="0"/>
      <p:bldP spid="5" grpId="0" build="p"/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would offer a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burnt offering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each one, because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thought, "Perhaps my children sinned by cursing God in their hearts."  Job did this time and again.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1:5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781877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did many good deeds.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 he sacrifice for himself 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good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Preach grace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Pray for others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5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haven't you pardoned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my transgression and taken away my iniquity ? Now I'm about to lie down in the dust. You will seek me diligently, but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won't be around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!"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7:21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was thinking like his friends.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knew he was not truly saved.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Practice good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Preach grace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Pray for others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93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4" grpId="0"/>
      <p:bldP spid="5" grpId="0" build="p"/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 be it from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admit that you're right ! 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intend to maintain my integrity 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 if it kills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!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27:5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knew integrity was a good sign.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 despise myself and </a:t>
            </a:r>
            <a:r>
              <a:rPr lang="en-US" sz="48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repent</a:t>
            </a:r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!”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Practice good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Preach grace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Pray for others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98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I'm just like you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are.  I, too, have been pinched off from a piece of clay. 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Don't be afraid of me 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I'll go easy on you."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33:6-7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is </a:t>
            </a:r>
            <a:r>
              <a:rPr lang="en-US" sz="4800" b="1" i="1" dirty="0" err="1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Elihu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“True salvation is a gift.”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Practice good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Preach grace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Pray for others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90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"What man is like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who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drinks mockery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like water,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34:7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couldn’t refute the truth.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Grace is not for the righteous.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Practice good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Preach grace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Pray for others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10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righteous,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will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add to him ? 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can God receive from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efforts ?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35:7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can’t receive salvation by works.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can’t pay for true salvation.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Practice good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Preach grace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Pray for others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36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 fontScale="925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him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God and he will accept him ;  he will appear before him with joyful shouts !" …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'I've sinned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I have twisted what is right.  Yet he has not repaid me like I deserve. 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has redeemed my soul 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going down to the Pit. </a:t>
            </a:r>
            <a:r>
              <a:rPr lang="en-US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33:26-28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what did </a:t>
            </a:r>
            <a:r>
              <a:rPr lang="en-US" sz="4800" b="1" i="1" dirty="0" err="1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Elihu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say to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knew </a:t>
            </a:r>
            <a:r>
              <a:rPr lang="en-US" sz="4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Elihu</a:t>
            </a:r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was right 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Practice good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Preach grace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Pray for others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08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2221</TotalTime>
  <Words>621</Words>
  <Application>Microsoft Office PowerPoint</Application>
  <PresentationFormat>Widescreen</PresentationFormat>
  <Paragraphs>152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PowerPoint Presentation</vt:lpstr>
      <vt:lpstr>Signs of Salvation</vt:lpstr>
      <vt:lpstr>He did many good deeds.</vt:lpstr>
      <vt:lpstr>He was thinking like his friends.</vt:lpstr>
      <vt:lpstr>Job knew integrity was a good sign.</vt:lpstr>
      <vt:lpstr>Who is Elihu ?</vt:lpstr>
      <vt:lpstr>Job couldn’t refute the truth.</vt:lpstr>
      <vt:lpstr>You can’t receive salvation by works.</vt:lpstr>
      <vt:lpstr>So what did Elihu say to do ?</vt:lpstr>
      <vt:lpstr>A sign of salvation is passing it on !</vt:lpstr>
      <vt:lpstr>Biblical chronology is important.</vt:lpstr>
      <vt:lpstr>Review, React, Return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Howland</dc:creator>
  <cp:lastModifiedBy>Howland</cp:lastModifiedBy>
  <cp:revision>188</cp:revision>
  <dcterms:created xsi:type="dcterms:W3CDTF">2018-04-18T09:11:47Z</dcterms:created>
  <dcterms:modified xsi:type="dcterms:W3CDTF">2019-05-05T12:54:49Z</dcterms:modified>
</cp:coreProperties>
</file>